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9"/>
  </p:notesMasterIdLst>
  <p:sldIdLst>
    <p:sldId id="256" r:id="rId2"/>
    <p:sldId id="257" r:id="rId3"/>
    <p:sldId id="258" r:id="rId4"/>
    <p:sldId id="259" r:id="rId5"/>
    <p:sldId id="260" r:id="rId6"/>
    <p:sldId id="261" r:id="rId7"/>
    <p:sldId id="262" r:id="rId8"/>
    <p:sldId id="269" r:id="rId9"/>
    <p:sldId id="263" r:id="rId10"/>
    <p:sldId id="270" r:id="rId11"/>
    <p:sldId id="272" r:id="rId12"/>
    <p:sldId id="271" r:id="rId13"/>
    <p:sldId id="264" r:id="rId14"/>
    <p:sldId id="265" r:id="rId15"/>
    <p:sldId id="266" r:id="rId16"/>
    <p:sldId id="267" r:id="rId17"/>
    <p:sldId id="268" r:id="rId18"/>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FILADELFO DAMIANO GUERRIERA" initials="FDG" lastIdx="1" clrIdx="0">
    <p:extLst>
      <p:ext uri="{19B8F6BF-5375-455C-9EA6-DF929625EA0E}">
        <p15:presenceInfo xmlns:p15="http://schemas.microsoft.com/office/powerpoint/2012/main" userId="FILADELFO DAMIANO GUERRIERA"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6" autoAdjust="0"/>
    <p:restoredTop sz="94660"/>
  </p:normalViewPr>
  <p:slideViewPr>
    <p:cSldViewPr snapToGrid="0">
      <p:cViewPr varScale="1">
        <p:scale>
          <a:sx n="115" d="100"/>
          <a:sy n="115" d="100"/>
        </p:scale>
        <p:origin x="444"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CAF8358-2608-4E29-B14A-AAA09A3BADB5}" type="datetimeFigureOut">
              <a:rPr lang="it-IT" smtClean="0"/>
              <a:t>25/04/2021</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414140A-FE46-4F0B-9DBD-C2AD1590077C}" type="slidenum">
              <a:rPr lang="it-IT" smtClean="0"/>
              <a:t>‹N›</a:t>
            </a:fld>
            <a:endParaRPr lang="it-IT"/>
          </a:p>
        </p:txBody>
      </p:sp>
    </p:spTree>
    <p:extLst>
      <p:ext uri="{BB962C8B-B14F-4D97-AF65-F5344CB8AC3E}">
        <p14:creationId xmlns:p14="http://schemas.microsoft.com/office/powerpoint/2010/main" val="27471477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A62849-1D56-4E3F-B424-36AA652E144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it-IT"/>
          </a:p>
        </p:txBody>
      </p:sp>
      <p:sp>
        <p:nvSpPr>
          <p:cNvPr id="3" name="Subtitle 2">
            <a:extLst>
              <a:ext uri="{FF2B5EF4-FFF2-40B4-BE49-F238E27FC236}">
                <a16:creationId xmlns:a16="http://schemas.microsoft.com/office/drawing/2014/main" id="{246D1AB0-BC2E-4BF6-8499-E1491D40571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it-IT"/>
          </a:p>
        </p:txBody>
      </p:sp>
      <p:sp>
        <p:nvSpPr>
          <p:cNvPr id="4" name="Date Placeholder 3">
            <a:extLst>
              <a:ext uri="{FF2B5EF4-FFF2-40B4-BE49-F238E27FC236}">
                <a16:creationId xmlns:a16="http://schemas.microsoft.com/office/drawing/2014/main" id="{378B799B-0C58-4147-9BE3-1F4AAE1785BC}"/>
              </a:ext>
            </a:extLst>
          </p:cNvPr>
          <p:cNvSpPr>
            <a:spLocks noGrp="1"/>
          </p:cNvSpPr>
          <p:nvPr>
            <p:ph type="dt" sz="half" idx="10"/>
          </p:nvPr>
        </p:nvSpPr>
        <p:spPr/>
        <p:txBody>
          <a:bodyPr/>
          <a:lstStyle/>
          <a:p>
            <a:fld id="{28E7F674-603F-41F3-934F-DEBA0B6F74B4}" type="datetimeFigureOut">
              <a:rPr lang="it-IT" smtClean="0"/>
              <a:t>25/04/2021</a:t>
            </a:fld>
            <a:endParaRPr lang="it-IT"/>
          </a:p>
        </p:txBody>
      </p:sp>
      <p:sp>
        <p:nvSpPr>
          <p:cNvPr id="5" name="Footer Placeholder 4">
            <a:extLst>
              <a:ext uri="{FF2B5EF4-FFF2-40B4-BE49-F238E27FC236}">
                <a16:creationId xmlns:a16="http://schemas.microsoft.com/office/drawing/2014/main" id="{2AD154FE-8D1A-4507-B6EE-EA162318D184}"/>
              </a:ext>
            </a:extLst>
          </p:cNvPr>
          <p:cNvSpPr>
            <a:spLocks noGrp="1"/>
          </p:cNvSpPr>
          <p:nvPr>
            <p:ph type="ftr" sz="quarter" idx="11"/>
          </p:nvPr>
        </p:nvSpPr>
        <p:spPr/>
        <p:txBody>
          <a:bodyPr/>
          <a:lstStyle/>
          <a:p>
            <a:endParaRPr lang="it-IT"/>
          </a:p>
        </p:txBody>
      </p:sp>
      <p:sp>
        <p:nvSpPr>
          <p:cNvPr id="6" name="Slide Number Placeholder 5">
            <a:extLst>
              <a:ext uri="{FF2B5EF4-FFF2-40B4-BE49-F238E27FC236}">
                <a16:creationId xmlns:a16="http://schemas.microsoft.com/office/drawing/2014/main" id="{02EF4322-D0EF-4346-B0A6-2810C3C1BE8C}"/>
              </a:ext>
            </a:extLst>
          </p:cNvPr>
          <p:cNvSpPr>
            <a:spLocks noGrp="1"/>
          </p:cNvSpPr>
          <p:nvPr>
            <p:ph type="sldNum" sz="quarter" idx="12"/>
          </p:nvPr>
        </p:nvSpPr>
        <p:spPr/>
        <p:txBody>
          <a:bodyPr/>
          <a:lstStyle/>
          <a:p>
            <a:fld id="{2CCFF5F7-111E-4F9E-BF39-BEB89AD0CD0D}" type="slidenum">
              <a:rPr lang="it-IT" smtClean="0"/>
              <a:t>‹N›</a:t>
            </a:fld>
            <a:endParaRPr lang="it-IT"/>
          </a:p>
        </p:txBody>
      </p:sp>
    </p:spTree>
    <p:extLst>
      <p:ext uri="{BB962C8B-B14F-4D97-AF65-F5344CB8AC3E}">
        <p14:creationId xmlns:p14="http://schemas.microsoft.com/office/powerpoint/2010/main" val="7328130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14DB8-0F89-45F5-A955-442A278E6F11}"/>
              </a:ext>
            </a:extLst>
          </p:cNvPr>
          <p:cNvSpPr>
            <a:spLocks noGrp="1"/>
          </p:cNvSpPr>
          <p:nvPr>
            <p:ph type="title"/>
          </p:nvPr>
        </p:nvSpPr>
        <p:spPr/>
        <p:txBody>
          <a:bodyPr/>
          <a:lstStyle/>
          <a:p>
            <a:r>
              <a:rPr lang="en-US"/>
              <a:t>Click to edit Master title style</a:t>
            </a:r>
            <a:endParaRPr lang="it-IT"/>
          </a:p>
        </p:txBody>
      </p:sp>
      <p:sp>
        <p:nvSpPr>
          <p:cNvPr id="3" name="Vertical Text Placeholder 2">
            <a:extLst>
              <a:ext uri="{FF2B5EF4-FFF2-40B4-BE49-F238E27FC236}">
                <a16:creationId xmlns:a16="http://schemas.microsoft.com/office/drawing/2014/main" id="{E392242C-695E-476A-84E1-0BEFEDDF93C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4" name="Date Placeholder 3">
            <a:extLst>
              <a:ext uri="{FF2B5EF4-FFF2-40B4-BE49-F238E27FC236}">
                <a16:creationId xmlns:a16="http://schemas.microsoft.com/office/drawing/2014/main" id="{23AD3ADC-1A5E-47FF-A57D-0DAE783B2F27}"/>
              </a:ext>
            </a:extLst>
          </p:cNvPr>
          <p:cNvSpPr>
            <a:spLocks noGrp="1"/>
          </p:cNvSpPr>
          <p:nvPr>
            <p:ph type="dt" sz="half" idx="10"/>
          </p:nvPr>
        </p:nvSpPr>
        <p:spPr/>
        <p:txBody>
          <a:bodyPr/>
          <a:lstStyle/>
          <a:p>
            <a:fld id="{28E7F674-603F-41F3-934F-DEBA0B6F74B4}" type="datetimeFigureOut">
              <a:rPr lang="it-IT" smtClean="0"/>
              <a:t>25/04/2021</a:t>
            </a:fld>
            <a:endParaRPr lang="it-IT"/>
          </a:p>
        </p:txBody>
      </p:sp>
      <p:sp>
        <p:nvSpPr>
          <p:cNvPr id="5" name="Footer Placeholder 4">
            <a:extLst>
              <a:ext uri="{FF2B5EF4-FFF2-40B4-BE49-F238E27FC236}">
                <a16:creationId xmlns:a16="http://schemas.microsoft.com/office/drawing/2014/main" id="{AC0DBE0C-1EFE-4AE1-86AA-6496BAE2AED6}"/>
              </a:ext>
            </a:extLst>
          </p:cNvPr>
          <p:cNvSpPr>
            <a:spLocks noGrp="1"/>
          </p:cNvSpPr>
          <p:nvPr>
            <p:ph type="ftr" sz="quarter" idx="11"/>
          </p:nvPr>
        </p:nvSpPr>
        <p:spPr/>
        <p:txBody>
          <a:bodyPr/>
          <a:lstStyle/>
          <a:p>
            <a:endParaRPr lang="it-IT"/>
          </a:p>
        </p:txBody>
      </p:sp>
      <p:sp>
        <p:nvSpPr>
          <p:cNvPr id="6" name="Slide Number Placeholder 5">
            <a:extLst>
              <a:ext uri="{FF2B5EF4-FFF2-40B4-BE49-F238E27FC236}">
                <a16:creationId xmlns:a16="http://schemas.microsoft.com/office/drawing/2014/main" id="{B460955C-DB5E-4440-B065-20D1391E0495}"/>
              </a:ext>
            </a:extLst>
          </p:cNvPr>
          <p:cNvSpPr>
            <a:spLocks noGrp="1"/>
          </p:cNvSpPr>
          <p:nvPr>
            <p:ph type="sldNum" sz="quarter" idx="12"/>
          </p:nvPr>
        </p:nvSpPr>
        <p:spPr/>
        <p:txBody>
          <a:bodyPr/>
          <a:lstStyle/>
          <a:p>
            <a:fld id="{2CCFF5F7-111E-4F9E-BF39-BEB89AD0CD0D}" type="slidenum">
              <a:rPr lang="it-IT" smtClean="0"/>
              <a:t>‹N›</a:t>
            </a:fld>
            <a:endParaRPr lang="it-IT"/>
          </a:p>
        </p:txBody>
      </p:sp>
    </p:spTree>
    <p:extLst>
      <p:ext uri="{BB962C8B-B14F-4D97-AF65-F5344CB8AC3E}">
        <p14:creationId xmlns:p14="http://schemas.microsoft.com/office/powerpoint/2010/main" val="31917939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D26834D-A2AF-4AA3-839D-B5D247BF4B3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it-IT"/>
          </a:p>
        </p:txBody>
      </p:sp>
      <p:sp>
        <p:nvSpPr>
          <p:cNvPr id="3" name="Vertical Text Placeholder 2">
            <a:extLst>
              <a:ext uri="{FF2B5EF4-FFF2-40B4-BE49-F238E27FC236}">
                <a16:creationId xmlns:a16="http://schemas.microsoft.com/office/drawing/2014/main" id="{407ABC6A-A050-42D7-9E6E-F135C2AB9FE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4" name="Date Placeholder 3">
            <a:extLst>
              <a:ext uri="{FF2B5EF4-FFF2-40B4-BE49-F238E27FC236}">
                <a16:creationId xmlns:a16="http://schemas.microsoft.com/office/drawing/2014/main" id="{6ECB3E1D-BB52-4C67-81F2-AA3F7FD0FB43}"/>
              </a:ext>
            </a:extLst>
          </p:cNvPr>
          <p:cNvSpPr>
            <a:spLocks noGrp="1"/>
          </p:cNvSpPr>
          <p:nvPr>
            <p:ph type="dt" sz="half" idx="10"/>
          </p:nvPr>
        </p:nvSpPr>
        <p:spPr/>
        <p:txBody>
          <a:bodyPr/>
          <a:lstStyle/>
          <a:p>
            <a:fld id="{28E7F674-603F-41F3-934F-DEBA0B6F74B4}" type="datetimeFigureOut">
              <a:rPr lang="it-IT" smtClean="0"/>
              <a:t>25/04/2021</a:t>
            </a:fld>
            <a:endParaRPr lang="it-IT"/>
          </a:p>
        </p:txBody>
      </p:sp>
      <p:sp>
        <p:nvSpPr>
          <p:cNvPr id="5" name="Footer Placeholder 4">
            <a:extLst>
              <a:ext uri="{FF2B5EF4-FFF2-40B4-BE49-F238E27FC236}">
                <a16:creationId xmlns:a16="http://schemas.microsoft.com/office/drawing/2014/main" id="{08F5E45C-BED0-4BC1-B649-B1C457723A6C}"/>
              </a:ext>
            </a:extLst>
          </p:cNvPr>
          <p:cNvSpPr>
            <a:spLocks noGrp="1"/>
          </p:cNvSpPr>
          <p:nvPr>
            <p:ph type="ftr" sz="quarter" idx="11"/>
          </p:nvPr>
        </p:nvSpPr>
        <p:spPr/>
        <p:txBody>
          <a:bodyPr/>
          <a:lstStyle/>
          <a:p>
            <a:endParaRPr lang="it-IT"/>
          </a:p>
        </p:txBody>
      </p:sp>
      <p:sp>
        <p:nvSpPr>
          <p:cNvPr id="6" name="Slide Number Placeholder 5">
            <a:extLst>
              <a:ext uri="{FF2B5EF4-FFF2-40B4-BE49-F238E27FC236}">
                <a16:creationId xmlns:a16="http://schemas.microsoft.com/office/drawing/2014/main" id="{138CE814-C169-4C37-BF43-4123FB50BA55}"/>
              </a:ext>
            </a:extLst>
          </p:cNvPr>
          <p:cNvSpPr>
            <a:spLocks noGrp="1"/>
          </p:cNvSpPr>
          <p:nvPr>
            <p:ph type="sldNum" sz="quarter" idx="12"/>
          </p:nvPr>
        </p:nvSpPr>
        <p:spPr/>
        <p:txBody>
          <a:bodyPr/>
          <a:lstStyle/>
          <a:p>
            <a:fld id="{2CCFF5F7-111E-4F9E-BF39-BEB89AD0CD0D}" type="slidenum">
              <a:rPr lang="it-IT" smtClean="0"/>
              <a:t>‹N›</a:t>
            </a:fld>
            <a:endParaRPr lang="it-IT"/>
          </a:p>
        </p:txBody>
      </p:sp>
    </p:spTree>
    <p:extLst>
      <p:ext uri="{BB962C8B-B14F-4D97-AF65-F5344CB8AC3E}">
        <p14:creationId xmlns:p14="http://schemas.microsoft.com/office/powerpoint/2010/main" val="28047383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64AA30-216E-4EA6-9C9D-F55F7D5831F7}"/>
              </a:ext>
            </a:extLst>
          </p:cNvPr>
          <p:cNvSpPr>
            <a:spLocks noGrp="1"/>
          </p:cNvSpPr>
          <p:nvPr>
            <p:ph type="title"/>
          </p:nvPr>
        </p:nvSpPr>
        <p:spPr/>
        <p:txBody>
          <a:bodyPr/>
          <a:lstStyle/>
          <a:p>
            <a:r>
              <a:rPr lang="en-US"/>
              <a:t>Click to edit Master title style</a:t>
            </a:r>
            <a:endParaRPr lang="it-IT"/>
          </a:p>
        </p:txBody>
      </p:sp>
      <p:sp>
        <p:nvSpPr>
          <p:cNvPr id="3" name="Content Placeholder 2">
            <a:extLst>
              <a:ext uri="{FF2B5EF4-FFF2-40B4-BE49-F238E27FC236}">
                <a16:creationId xmlns:a16="http://schemas.microsoft.com/office/drawing/2014/main" id="{F7B21DA1-A3F4-4D9B-96F7-A2D95CBF09B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4" name="Date Placeholder 3">
            <a:extLst>
              <a:ext uri="{FF2B5EF4-FFF2-40B4-BE49-F238E27FC236}">
                <a16:creationId xmlns:a16="http://schemas.microsoft.com/office/drawing/2014/main" id="{4B12B5BE-5680-4A10-9E9E-66A9CB6A813C}"/>
              </a:ext>
            </a:extLst>
          </p:cNvPr>
          <p:cNvSpPr>
            <a:spLocks noGrp="1"/>
          </p:cNvSpPr>
          <p:nvPr>
            <p:ph type="dt" sz="half" idx="10"/>
          </p:nvPr>
        </p:nvSpPr>
        <p:spPr/>
        <p:txBody>
          <a:bodyPr/>
          <a:lstStyle/>
          <a:p>
            <a:fld id="{28E7F674-603F-41F3-934F-DEBA0B6F74B4}" type="datetimeFigureOut">
              <a:rPr lang="it-IT" smtClean="0"/>
              <a:t>25/04/2021</a:t>
            </a:fld>
            <a:endParaRPr lang="it-IT"/>
          </a:p>
        </p:txBody>
      </p:sp>
      <p:sp>
        <p:nvSpPr>
          <p:cNvPr id="5" name="Footer Placeholder 4">
            <a:extLst>
              <a:ext uri="{FF2B5EF4-FFF2-40B4-BE49-F238E27FC236}">
                <a16:creationId xmlns:a16="http://schemas.microsoft.com/office/drawing/2014/main" id="{FD1D40A2-B708-4C2A-9207-7A496A2BC935}"/>
              </a:ext>
            </a:extLst>
          </p:cNvPr>
          <p:cNvSpPr>
            <a:spLocks noGrp="1"/>
          </p:cNvSpPr>
          <p:nvPr>
            <p:ph type="ftr" sz="quarter" idx="11"/>
          </p:nvPr>
        </p:nvSpPr>
        <p:spPr/>
        <p:txBody>
          <a:bodyPr/>
          <a:lstStyle/>
          <a:p>
            <a:endParaRPr lang="it-IT"/>
          </a:p>
        </p:txBody>
      </p:sp>
      <p:sp>
        <p:nvSpPr>
          <p:cNvPr id="6" name="Slide Number Placeholder 5">
            <a:extLst>
              <a:ext uri="{FF2B5EF4-FFF2-40B4-BE49-F238E27FC236}">
                <a16:creationId xmlns:a16="http://schemas.microsoft.com/office/drawing/2014/main" id="{1C23FFD8-BACB-4379-AB05-E0C79E03B75A}"/>
              </a:ext>
            </a:extLst>
          </p:cNvPr>
          <p:cNvSpPr>
            <a:spLocks noGrp="1"/>
          </p:cNvSpPr>
          <p:nvPr>
            <p:ph type="sldNum" sz="quarter" idx="12"/>
          </p:nvPr>
        </p:nvSpPr>
        <p:spPr/>
        <p:txBody>
          <a:bodyPr/>
          <a:lstStyle/>
          <a:p>
            <a:fld id="{2CCFF5F7-111E-4F9E-BF39-BEB89AD0CD0D}" type="slidenum">
              <a:rPr lang="it-IT" smtClean="0"/>
              <a:t>‹N›</a:t>
            </a:fld>
            <a:endParaRPr lang="it-IT"/>
          </a:p>
        </p:txBody>
      </p:sp>
    </p:spTree>
    <p:extLst>
      <p:ext uri="{BB962C8B-B14F-4D97-AF65-F5344CB8AC3E}">
        <p14:creationId xmlns:p14="http://schemas.microsoft.com/office/powerpoint/2010/main" val="36426349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CB8A3A-AA28-4462-8325-0A63D8BAE5D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it-IT"/>
          </a:p>
        </p:txBody>
      </p:sp>
      <p:sp>
        <p:nvSpPr>
          <p:cNvPr id="3" name="Text Placeholder 2">
            <a:extLst>
              <a:ext uri="{FF2B5EF4-FFF2-40B4-BE49-F238E27FC236}">
                <a16:creationId xmlns:a16="http://schemas.microsoft.com/office/drawing/2014/main" id="{58EDA71D-C4D3-4543-B1B4-7A004AA943D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6F2C75B-2B0F-4F2D-A73C-597FF52FB7D7}"/>
              </a:ext>
            </a:extLst>
          </p:cNvPr>
          <p:cNvSpPr>
            <a:spLocks noGrp="1"/>
          </p:cNvSpPr>
          <p:nvPr>
            <p:ph type="dt" sz="half" idx="10"/>
          </p:nvPr>
        </p:nvSpPr>
        <p:spPr/>
        <p:txBody>
          <a:bodyPr/>
          <a:lstStyle/>
          <a:p>
            <a:fld id="{28E7F674-603F-41F3-934F-DEBA0B6F74B4}" type="datetimeFigureOut">
              <a:rPr lang="it-IT" smtClean="0"/>
              <a:t>25/04/2021</a:t>
            </a:fld>
            <a:endParaRPr lang="it-IT"/>
          </a:p>
        </p:txBody>
      </p:sp>
      <p:sp>
        <p:nvSpPr>
          <p:cNvPr id="5" name="Footer Placeholder 4">
            <a:extLst>
              <a:ext uri="{FF2B5EF4-FFF2-40B4-BE49-F238E27FC236}">
                <a16:creationId xmlns:a16="http://schemas.microsoft.com/office/drawing/2014/main" id="{60B33E92-A6DD-48A6-824B-4F05F25C6484}"/>
              </a:ext>
            </a:extLst>
          </p:cNvPr>
          <p:cNvSpPr>
            <a:spLocks noGrp="1"/>
          </p:cNvSpPr>
          <p:nvPr>
            <p:ph type="ftr" sz="quarter" idx="11"/>
          </p:nvPr>
        </p:nvSpPr>
        <p:spPr/>
        <p:txBody>
          <a:bodyPr/>
          <a:lstStyle/>
          <a:p>
            <a:endParaRPr lang="it-IT"/>
          </a:p>
        </p:txBody>
      </p:sp>
      <p:sp>
        <p:nvSpPr>
          <p:cNvPr id="6" name="Slide Number Placeholder 5">
            <a:extLst>
              <a:ext uri="{FF2B5EF4-FFF2-40B4-BE49-F238E27FC236}">
                <a16:creationId xmlns:a16="http://schemas.microsoft.com/office/drawing/2014/main" id="{51BA1672-79DD-4AF6-A937-4EA2DAA41F98}"/>
              </a:ext>
            </a:extLst>
          </p:cNvPr>
          <p:cNvSpPr>
            <a:spLocks noGrp="1"/>
          </p:cNvSpPr>
          <p:nvPr>
            <p:ph type="sldNum" sz="quarter" idx="12"/>
          </p:nvPr>
        </p:nvSpPr>
        <p:spPr/>
        <p:txBody>
          <a:bodyPr/>
          <a:lstStyle/>
          <a:p>
            <a:fld id="{2CCFF5F7-111E-4F9E-BF39-BEB89AD0CD0D}" type="slidenum">
              <a:rPr lang="it-IT" smtClean="0"/>
              <a:t>‹N›</a:t>
            </a:fld>
            <a:endParaRPr lang="it-IT"/>
          </a:p>
        </p:txBody>
      </p:sp>
    </p:spTree>
    <p:extLst>
      <p:ext uri="{BB962C8B-B14F-4D97-AF65-F5344CB8AC3E}">
        <p14:creationId xmlns:p14="http://schemas.microsoft.com/office/powerpoint/2010/main" val="17271801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4A4B3C-F125-41C3-9C5C-256D9BC64C8D}"/>
              </a:ext>
            </a:extLst>
          </p:cNvPr>
          <p:cNvSpPr>
            <a:spLocks noGrp="1"/>
          </p:cNvSpPr>
          <p:nvPr>
            <p:ph type="title"/>
          </p:nvPr>
        </p:nvSpPr>
        <p:spPr/>
        <p:txBody>
          <a:bodyPr/>
          <a:lstStyle/>
          <a:p>
            <a:r>
              <a:rPr lang="en-US"/>
              <a:t>Click to edit Master title style</a:t>
            </a:r>
            <a:endParaRPr lang="it-IT"/>
          </a:p>
        </p:txBody>
      </p:sp>
      <p:sp>
        <p:nvSpPr>
          <p:cNvPr id="3" name="Content Placeholder 2">
            <a:extLst>
              <a:ext uri="{FF2B5EF4-FFF2-40B4-BE49-F238E27FC236}">
                <a16:creationId xmlns:a16="http://schemas.microsoft.com/office/drawing/2014/main" id="{26BF22B7-C06A-4174-B843-90B2B2B71C4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4" name="Content Placeholder 3">
            <a:extLst>
              <a:ext uri="{FF2B5EF4-FFF2-40B4-BE49-F238E27FC236}">
                <a16:creationId xmlns:a16="http://schemas.microsoft.com/office/drawing/2014/main" id="{437DC3E7-ED1B-48F2-9A65-FA6C5725FCD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5" name="Date Placeholder 4">
            <a:extLst>
              <a:ext uri="{FF2B5EF4-FFF2-40B4-BE49-F238E27FC236}">
                <a16:creationId xmlns:a16="http://schemas.microsoft.com/office/drawing/2014/main" id="{706EDEF3-B910-4185-A223-638B3AB21FDE}"/>
              </a:ext>
            </a:extLst>
          </p:cNvPr>
          <p:cNvSpPr>
            <a:spLocks noGrp="1"/>
          </p:cNvSpPr>
          <p:nvPr>
            <p:ph type="dt" sz="half" idx="10"/>
          </p:nvPr>
        </p:nvSpPr>
        <p:spPr/>
        <p:txBody>
          <a:bodyPr/>
          <a:lstStyle/>
          <a:p>
            <a:fld id="{28E7F674-603F-41F3-934F-DEBA0B6F74B4}" type="datetimeFigureOut">
              <a:rPr lang="it-IT" smtClean="0"/>
              <a:t>25/04/2021</a:t>
            </a:fld>
            <a:endParaRPr lang="it-IT"/>
          </a:p>
        </p:txBody>
      </p:sp>
      <p:sp>
        <p:nvSpPr>
          <p:cNvPr id="6" name="Footer Placeholder 5">
            <a:extLst>
              <a:ext uri="{FF2B5EF4-FFF2-40B4-BE49-F238E27FC236}">
                <a16:creationId xmlns:a16="http://schemas.microsoft.com/office/drawing/2014/main" id="{82E271DA-9523-408F-B8AA-13259E04DA61}"/>
              </a:ext>
            </a:extLst>
          </p:cNvPr>
          <p:cNvSpPr>
            <a:spLocks noGrp="1"/>
          </p:cNvSpPr>
          <p:nvPr>
            <p:ph type="ftr" sz="quarter" idx="11"/>
          </p:nvPr>
        </p:nvSpPr>
        <p:spPr/>
        <p:txBody>
          <a:bodyPr/>
          <a:lstStyle/>
          <a:p>
            <a:endParaRPr lang="it-IT"/>
          </a:p>
        </p:txBody>
      </p:sp>
      <p:sp>
        <p:nvSpPr>
          <p:cNvPr id="7" name="Slide Number Placeholder 6">
            <a:extLst>
              <a:ext uri="{FF2B5EF4-FFF2-40B4-BE49-F238E27FC236}">
                <a16:creationId xmlns:a16="http://schemas.microsoft.com/office/drawing/2014/main" id="{887BE5C2-AF7D-4125-A9FB-C1BBF250507F}"/>
              </a:ext>
            </a:extLst>
          </p:cNvPr>
          <p:cNvSpPr>
            <a:spLocks noGrp="1"/>
          </p:cNvSpPr>
          <p:nvPr>
            <p:ph type="sldNum" sz="quarter" idx="12"/>
          </p:nvPr>
        </p:nvSpPr>
        <p:spPr/>
        <p:txBody>
          <a:bodyPr/>
          <a:lstStyle/>
          <a:p>
            <a:fld id="{2CCFF5F7-111E-4F9E-BF39-BEB89AD0CD0D}" type="slidenum">
              <a:rPr lang="it-IT" smtClean="0"/>
              <a:t>‹N›</a:t>
            </a:fld>
            <a:endParaRPr lang="it-IT"/>
          </a:p>
        </p:txBody>
      </p:sp>
    </p:spTree>
    <p:extLst>
      <p:ext uri="{BB962C8B-B14F-4D97-AF65-F5344CB8AC3E}">
        <p14:creationId xmlns:p14="http://schemas.microsoft.com/office/powerpoint/2010/main" val="17716782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BEEEBA-26B6-44C7-A31D-32E2386B85A1}"/>
              </a:ext>
            </a:extLst>
          </p:cNvPr>
          <p:cNvSpPr>
            <a:spLocks noGrp="1"/>
          </p:cNvSpPr>
          <p:nvPr>
            <p:ph type="title"/>
          </p:nvPr>
        </p:nvSpPr>
        <p:spPr>
          <a:xfrm>
            <a:off x="839788" y="365125"/>
            <a:ext cx="10515600" cy="1325563"/>
          </a:xfrm>
        </p:spPr>
        <p:txBody>
          <a:bodyPr/>
          <a:lstStyle/>
          <a:p>
            <a:r>
              <a:rPr lang="en-US"/>
              <a:t>Click to edit Master title style</a:t>
            </a:r>
            <a:endParaRPr lang="it-IT"/>
          </a:p>
        </p:txBody>
      </p:sp>
      <p:sp>
        <p:nvSpPr>
          <p:cNvPr id="3" name="Text Placeholder 2">
            <a:extLst>
              <a:ext uri="{FF2B5EF4-FFF2-40B4-BE49-F238E27FC236}">
                <a16:creationId xmlns:a16="http://schemas.microsoft.com/office/drawing/2014/main" id="{AF43212D-2FFB-4285-ACAA-E7611FCF64E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9603C80-76F9-4898-A860-3761445A3CB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5" name="Text Placeholder 4">
            <a:extLst>
              <a:ext uri="{FF2B5EF4-FFF2-40B4-BE49-F238E27FC236}">
                <a16:creationId xmlns:a16="http://schemas.microsoft.com/office/drawing/2014/main" id="{93E9C9FB-7ED5-45CF-931D-C52921A6370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84637D1-E1F8-425D-B618-6A7B7EDB891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7" name="Date Placeholder 6">
            <a:extLst>
              <a:ext uri="{FF2B5EF4-FFF2-40B4-BE49-F238E27FC236}">
                <a16:creationId xmlns:a16="http://schemas.microsoft.com/office/drawing/2014/main" id="{06330655-5C85-4C6D-B696-96E6FECEA783}"/>
              </a:ext>
            </a:extLst>
          </p:cNvPr>
          <p:cNvSpPr>
            <a:spLocks noGrp="1"/>
          </p:cNvSpPr>
          <p:nvPr>
            <p:ph type="dt" sz="half" idx="10"/>
          </p:nvPr>
        </p:nvSpPr>
        <p:spPr/>
        <p:txBody>
          <a:bodyPr/>
          <a:lstStyle/>
          <a:p>
            <a:fld id="{28E7F674-603F-41F3-934F-DEBA0B6F74B4}" type="datetimeFigureOut">
              <a:rPr lang="it-IT" smtClean="0"/>
              <a:t>25/04/2021</a:t>
            </a:fld>
            <a:endParaRPr lang="it-IT"/>
          </a:p>
        </p:txBody>
      </p:sp>
      <p:sp>
        <p:nvSpPr>
          <p:cNvPr id="8" name="Footer Placeholder 7">
            <a:extLst>
              <a:ext uri="{FF2B5EF4-FFF2-40B4-BE49-F238E27FC236}">
                <a16:creationId xmlns:a16="http://schemas.microsoft.com/office/drawing/2014/main" id="{33124F5F-0C5F-422B-A40E-8FDDCE4AFD05}"/>
              </a:ext>
            </a:extLst>
          </p:cNvPr>
          <p:cNvSpPr>
            <a:spLocks noGrp="1"/>
          </p:cNvSpPr>
          <p:nvPr>
            <p:ph type="ftr" sz="quarter" idx="11"/>
          </p:nvPr>
        </p:nvSpPr>
        <p:spPr/>
        <p:txBody>
          <a:bodyPr/>
          <a:lstStyle/>
          <a:p>
            <a:endParaRPr lang="it-IT"/>
          </a:p>
        </p:txBody>
      </p:sp>
      <p:sp>
        <p:nvSpPr>
          <p:cNvPr id="9" name="Slide Number Placeholder 8">
            <a:extLst>
              <a:ext uri="{FF2B5EF4-FFF2-40B4-BE49-F238E27FC236}">
                <a16:creationId xmlns:a16="http://schemas.microsoft.com/office/drawing/2014/main" id="{42F1CF9D-9697-4A41-9684-FD20BB429FEC}"/>
              </a:ext>
            </a:extLst>
          </p:cNvPr>
          <p:cNvSpPr>
            <a:spLocks noGrp="1"/>
          </p:cNvSpPr>
          <p:nvPr>
            <p:ph type="sldNum" sz="quarter" idx="12"/>
          </p:nvPr>
        </p:nvSpPr>
        <p:spPr/>
        <p:txBody>
          <a:bodyPr/>
          <a:lstStyle/>
          <a:p>
            <a:fld id="{2CCFF5F7-111E-4F9E-BF39-BEB89AD0CD0D}" type="slidenum">
              <a:rPr lang="it-IT" smtClean="0"/>
              <a:t>‹N›</a:t>
            </a:fld>
            <a:endParaRPr lang="it-IT"/>
          </a:p>
        </p:txBody>
      </p:sp>
    </p:spTree>
    <p:extLst>
      <p:ext uri="{BB962C8B-B14F-4D97-AF65-F5344CB8AC3E}">
        <p14:creationId xmlns:p14="http://schemas.microsoft.com/office/powerpoint/2010/main" val="19809230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CA76D1-A85B-4F77-A864-C81D19DAA560}"/>
              </a:ext>
            </a:extLst>
          </p:cNvPr>
          <p:cNvSpPr>
            <a:spLocks noGrp="1"/>
          </p:cNvSpPr>
          <p:nvPr>
            <p:ph type="title"/>
          </p:nvPr>
        </p:nvSpPr>
        <p:spPr/>
        <p:txBody>
          <a:bodyPr/>
          <a:lstStyle/>
          <a:p>
            <a:r>
              <a:rPr lang="en-US"/>
              <a:t>Click to edit Master title style</a:t>
            </a:r>
            <a:endParaRPr lang="it-IT"/>
          </a:p>
        </p:txBody>
      </p:sp>
      <p:sp>
        <p:nvSpPr>
          <p:cNvPr id="3" name="Date Placeholder 2">
            <a:extLst>
              <a:ext uri="{FF2B5EF4-FFF2-40B4-BE49-F238E27FC236}">
                <a16:creationId xmlns:a16="http://schemas.microsoft.com/office/drawing/2014/main" id="{1B347899-03F5-4BE6-A736-671DA7114A93}"/>
              </a:ext>
            </a:extLst>
          </p:cNvPr>
          <p:cNvSpPr>
            <a:spLocks noGrp="1"/>
          </p:cNvSpPr>
          <p:nvPr>
            <p:ph type="dt" sz="half" idx="10"/>
          </p:nvPr>
        </p:nvSpPr>
        <p:spPr/>
        <p:txBody>
          <a:bodyPr/>
          <a:lstStyle/>
          <a:p>
            <a:fld id="{28E7F674-603F-41F3-934F-DEBA0B6F74B4}" type="datetimeFigureOut">
              <a:rPr lang="it-IT" smtClean="0"/>
              <a:t>25/04/2021</a:t>
            </a:fld>
            <a:endParaRPr lang="it-IT"/>
          </a:p>
        </p:txBody>
      </p:sp>
      <p:sp>
        <p:nvSpPr>
          <p:cNvPr id="4" name="Footer Placeholder 3">
            <a:extLst>
              <a:ext uri="{FF2B5EF4-FFF2-40B4-BE49-F238E27FC236}">
                <a16:creationId xmlns:a16="http://schemas.microsoft.com/office/drawing/2014/main" id="{B8283762-7FBD-48EC-B73F-773D70DBF2DD}"/>
              </a:ext>
            </a:extLst>
          </p:cNvPr>
          <p:cNvSpPr>
            <a:spLocks noGrp="1"/>
          </p:cNvSpPr>
          <p:nvPr>
            <p:ph type="ftr" sz="quarter" idx="11"/>
          </p:nvPr>
        </p:nvSpPr>
        <p:spPr/>
        <p:txBody>
          <a:bodyPr/>
          <a:lstStyle/>
          <a:p>
            <a:endParaRPr lang="it-IT"/>
          </a:p>
        </p:txBody>
      </p:sp>
      <p:sp>
        <p:nvSpPr>
          <p:cNvPr id="5" name="Slide Number Placeholder 4">
            <a:extLst>
              <a:ext uri="{FF2B5EF4-FFF2-40B4-BE49-F238E27FC236}">
                <a16:creationId xmlns:a16="http://schemas.microsoft.com/office/drawing/2014/main" id="{D102E592-4B71-4500-B008-0CC03293E1B8}"/>
              </a:ext>
            </a:extLst>
          </p:cNvPr>
          <p:cNvSpPr>
            <a:spLocks noGrp="1"/>
          </p:cNvSpPr>
          <p:nvPr>
            <p:ph type="sldNum" sz="quarter" idx="12"/>
          </p:nvPr>
        </p:nvSpPr>
        <p:spPr/>
        <p:txBody>
          <a:bodyPr/>
          <a:lstStyle/>
          <a:p>
            <a:fld id="{2CCFF5F7-111E-4F9E-BF39-BEB89AD0CD0D}" type="slidenum">
              <a:rPr lang="it-IT" smtClean="0"/>
              <a:t>‹N›</a:t>
            </a:fld>
            <a:endParaRPr lang="it-IT"/>
          </a:p>
        </p:txBody>
      </p:sp>
    </p:spTree>
    <p:extLst>
      <p:ext uri="{BB962C8B-B14F-4D97-AF65-F5344CB8AC3E}">
        <p14:creationId xmlns:p14="http://schemas.microsoft.com/office/powerpoint/2010/main" val="5396353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53C9BDE-B6BA-4DA6-AD8D-38EAAAB053BB}"/>
              </a:ext>
            </a:extLst>
          </p:cNvPr>
          <p:cNvSpPr>
            <a:spLocks noGrp="1"/>
          </p:cNvSpPr>
          <p:nvPr>
            <p:ph type="dt" sz="half" idx="10"/>
          </p:nvPr>
        </p:nvSpPr>
        <p:spPr/>
        <p:txBody>
          <a:bodyPr/>
          <a:lstStyle/>
          <a:p>
            <a:fld id="{28E7F674-603F-41F3-934F-DEBA0B6F74B4}" type="datetimeFigureOut">
              <a:rPr lang="it-IT" smtClean="0"/>
              <a:t>25/04/2021</a:t>
            </a:fld>
            <a:endParaRPr lang="it-IT"/>
          </a:p>
        </p:txBody>
      </p:sp>
      <p:sp>
        <p:nvSpPr>
          <p:cNvPr id="3" name="Footer Placeholder 2">
            <a:extLst>
              <a:ext uri="{FF2B5EF4-FFF2-40B4-BE49-F238E27FC236}">
                <a16:creationId xmlns:a16="http://schemas.microsoft.com/office/drawing/2014/main" id="{D470C4ED-6C1E-4932-824A-8F1BEB77379E}"/>
              </a:ext>
            </a:extLst>
          </p:cNvPr>
          <p:cNvSpPr>
            <a:spLocks noGrp="1"/>
          </p:cNvSpPr>
          <p:nvPr>
            <p:ph type="ftr" sz="quarter" idx="11"/>
          </p:nvPr>
        </p:nvSpPr>
        <p:spPr/>
        <p:txBody>
          <a:bodyPr/>
          <a:lstStyle/>
          <a:p>
            <a:endParaRPr lang="it-IT"/>
          </a:p>
        </p:txBody>
      </p:sp>
      <p:sp>
        <p:nvSpPr>
          <p:cNvPr id="4" name="Slide Number Placeholder 3">
            <a:extLst>
              <a:ext uri="{FF2B5EF4-FFF2-40B4-BE49-F238E27FC236}">
                <a16:creationId xmlns:a16="http://schemas.microsoft.com/office/drawing/2014/main" id="{8BB45D4A-67B6-484F-B900-C59615639A41}"/>
              </a:ext>
            </a:extLst>
          </p:cNvPr>
          <p:cNvSpPr>
            <a:spLocks noGrp="1"/>
          </p:cNvSpPr>
          <p:nvPr>
            <p:ph type="sldNum" sz="quarter" idx="12"/>
          </p:nvPr>
        </p:nvSpPr>
        <p:spPr/>
        <p:txBody>
          <a:bodyPr/>
          <a:lstStyle/>
          <a:p>
            <a:fld id="{2CCFF5F7-111E-4F9E-BF39-BEB89AD0CD0D}" type="slidenum">
              <a:rPr lang="it-IT" smtClean="0"/>
              <a:t>‹N›</a:t>
            </a:fld>
            <a:endParaRPr lang="it-IT"/>
          </a:p>
        </p:txBody>
      </p:sp>
    </p:spTree>
    <p:extLst>
      <p:ext uri="{BB962C8B-B14F-4D97-AF65-F5344CB8AC3E}">
        <p14:creationId xmlns:p14="http://schemas.microsoft.com/office/powerpoint/2010/main" val="2180024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3AEB7B-9E48-4E0C-87F8-609B1DF3055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it-IT"/>
          </a:p>
        </p:txBody>
      </p:sp>
      <p:sp>
        <p:nvSpPr>
          <p:cNvPr id="3" name="Content Placeholder 2">
            <a:extLst>
              <a:ext uri="{FF2B5EF4-FFF2-40B4-BE49-F238E27FC236}">
                <a16:creationId xmlns:a16="http://schemas.microsoft.com/office/drawing/2014/main" id="{2BD64388-674C-41C8-94D1-6BBDCF16FB0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4" name="Text Placeholder 3">
            <a:extLst>
              <a:ext uri="{FF2B5EF4-FFF2-40B4-BE49-F238E27FC236}">
                <a16:creationId xmlns:a16="http://schemas.microsoft.com/office/drawing/2014/main" id="{7D2590E6-FC63-4989-8B3A-F9CBA211403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6D144E2-64FC-4425-A927-B4AD73976272}"/>
              </a:ext>
            </a:extLst>
          </p:cNvPr>
          <p:cNvSpPr>
            <a:spLocks noGrp="1"/>
          </p:cNvSpPr>
          <p:nvPr>
            <p:ph type="dt" sz="half" idx="10"/>
          </p:nvPr>
        </p:nvSpPr>
        <p:spPr/>
        <p:txBody>
          <a:bodyPr/>
          <a:lstStyle/>
          <a:p>
            <a:fld id="{28E7F674-603F-41F3-934F-DEBA0B6F74B4}" type="datetimeFigureOut">
              <a:rPr lang="it-IT" smtClean="0"/>
              <a:t>25/04/2021</a:t>
            </a:fld>
            <a:endParaRPr lang="it-IT"/>
          </a:p>
        </p:txBody>
      </p:sp>
      <p:sp>
        <p:nvSpPr>
          <p:cNvPr id="6" name="Footer Placeholder 5">
            <a:extLst>
              <a:ext uri="{FF2B5EF4-FFF2-40B4-BE49-F238E27FC236}">
                <a16:creationId xmlns:a16="http://schemas.microsoft.com/office/drawing/2014/main" id="{CF618395-9078-497E-BE1C-3289A42B805F}"/>
              </a:ext>
            </a:extLst>
          </p:cNvPr>
          <p:cNvSpPr>
            <a:spLocks noGrp="1"/>
          </p:cNvSpPr>
          <p:nvPr>
            <p:ph type="ftr" sz="quarter" idx="11"/>
          </p:nvPr>
        </p:nvSpPr>
        <p:spPr/>
        <p:txBody>
          <a:bodyPr/>
          <a:lstStyle/>
          <a:p>
            <a:endParaRPr lang="it-IT"/>
          </a:p>
        </p:txBody>
      </p:sp>
      <p:sp>
        <p:nvSpPr>
          <p:cNvPr id="7" name="Slide Number Placeholder 6">
            <a:extLst>
              <a:ext uri="{FF2B5EF4-FFF2-40B4-BE49-F238E27FC236}">
                <a16:creationId xmlns:a16="http://schemas.microsoft.com/office/drawing/2014/main" id="{F61D42C3-B537-4D57-A6F3-9A69128E5C91}"/>
              </a:ext>
            </a:extLst>
          </p:cNvPr>
          <p:cNvSpPr>
            <a:spLocks noGrp="1"/>
          </p:cNvSpPr>
          <p:nvPr>
            <p:ph type="sldNum" sz="quarter" idx="12"/>
          </p:nvPr>
        </p:nvSpPr>
        <p:spPr/>
        <p:txBody>
          <a:bodyPr/>
          <a:lstStyle/>
          <a:p>
            <a:fld id="{2CCFF5F7-111E-4F9E-BF39-BEB89AD0CD0D}" type="slidenum">
              <a:rPr lang="it-IT" smtClean="0"/>
              <a:t>‹N›</a:t>
            </a:fld>
            <a:endParaRPr lang="it-IT"/>
          </a:p>
        </p:txBody>
      </p:sp>
    </p:spTree>
    <p:extLst>
      <p:ext uri="{BB962C8B-B14F-4D97-AF65-F5344CB8AC3E}">
        <p14:creationId xmlns:p14="http://schemas.microsoft.com/office/powerpoint/2010/main" val="42470162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977397-22AE-44D1-B842-5E5525A30BA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it-IT"/>
          </a:p>
        </p:txBody>
      </p:sp>
      <p:sp>
        <p:nvSpPr>
          <p:cNvPr id="3" name="Picture Placeholder 2">
            <a:extLst>
              <a:ext uri="{FF2B5EF4-FFF2-40B4-BE49-F238E27FC236}">
                <a16:creationId xmlns:a16="http://schemas.microsoft.com/office/drawing/2014/main" id="{842E34A7-4EEB-4CC1-83AE-2F429388812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a:p>
        </p:txBody>
      </p:sp>
      <p:sp>
        <p:nvSpPr>
          <p:cNvPr id="4" name="Text Placeholder 3">
            <a:extLst>
              <a:ext uri="{FF2B5EF4-FFF2-40B4-BE49-F238E27FC236}">
                <a16:creationId xmlns:a16="http://schemas.microsoft.com/office/drawing/2014/main" id="{CF2988CE-C1CE-43DA-82F1-A868BFE505E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F96764E-E46A-49C3-AECF-A08B2B969287}"/>
              </a:ext>
            </a:extLst>
          </p:cNvPr>
          <p:cNvSpPr>
            <a:spLocks noGrp="1"/>
          </p:cNvSpPr>
          <p:nvPr>
            <p:ph type="dt" sz="half" idx="10"/>
          </p:nvPr>
        </p:nvSpPr>
        <p:spPr/>
        <p:txBody>
          <a:bodyPr/>
          <a:lstStyle/>
          <a:p>
            <a:fld id="{28E7F674-603F-41F3-934F-DEBA0B6F74B4}" type="datetimeFigureOut">
              <a:rPr lang="it-IT" smtClean="0"/>
              <a:t>25/04/2021</a:t>
            </a:fld>
            <a:endParaRPr lang="it-IT"/>
          </a:p>
        </p:txBody>
      </p:sp>
      <p:sp>
        <p:nvSpPr>
          <p:cNvPr id="6" name="Footer Placeholder 5">
            <a:extLst>
              <a:ext uri="{FF2B5EF4-FFF2-40B4-BE49-F238E27FC236}">
                <a16:creationId xmlns:a16="http://schemas.microsoft.com/office/drawing/2014/main" id="{D441C465-3F70-466A-8828-46E2C92C6243}"/>
              </a:ext>
            </a:extLst>
          </p:cNvPr>
          <p:cNvSpPr>
            <a:spLocks noGrp="1"/>
          </p:cNvSpPr>
          <p:nvPr>
            <p:ph type="ftr" sz="quarter" idx="11"/>
          </p:nvPr>
        </p:nvSpPr>
        <p:spPr/>
        <p:txBody>
          <a:bodyPr/>
          <a:lstStyle/>
          <a:p>
            <a:endParaRPr lang="it-IT"/>
          </a:p>
        </p:txBody>
      </p:sp>
      <p:sp>
        <p:nvSpPr>
          <p:cNvPr id="7" name="Slide Number Placeholder 6">
            <a:extLst>
              <a:ext uri="{FF2B5EF4-FFF2-40B4-BE49-F238E27FC236}">
                <a16:creationId xmlns:a16="http://schemas.microsoft.com/office/drawing/2014/main" id="{251DD0EE-6868-484B-BECC-C280FAEBC6E9}"/>
              </a:ext>
            </a:extLst>
          </p:cNvPr>
          <p:cNvSpPr>
            <a:spLocks noGrp="1"/>
          </p:cNvSpPr>
          <p:nvPr>
            <p:ph type="sldNum" sz="quarter" idx="12"/>
          </p:nvPr>
        </p:nvSpPr>
        <p:spPr/>
        <p:txBody>
          <a:bodyPr/>
          <a:lstStyle/>
          <a:p>
            <a:fld id="{2CCFF5F7-111E-4F9E-BF39-BEB89AD0CD0D}" type="slidenum">
              <a:rPr lang="it-IT" smtClean="0"/>
              <a:t>‹N›</a:t>
            </a:fld>
            <a:endParaRPr lang="it-IT"/>
          </a:p>
        </p:txBody>
      </p:sp>
    </p:spTree>
    <p:extLst>
      <p:ext uri="{BB962C8B-B14F-4D97-AF65-F5344CB8AC3E}">
        <p14:creationId xmlns:p14="http://schemas.microsoft.com/office/powerpoint/2010/main" val="10173810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0244619-388C-47AA-8A43-88C7430B553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it-IT"/>
          </a:p>
        </p:txBody>
      </p:sp>
      <p:sp>
        <p:nvSpPr>
          <p:cNvPr id="3" name="Text Placeholder 2">
            <a:extLst>
              <a:ext uri="{FF2B5EF4-FFF2-40B4-BE49-F238E27FC236}">
                <a16:creationId xmlns:a16="http://schemas.microsoft.com/office/drawing/2014/main" id="{6B50E9E5-845A-474E-967E-3D423E6A049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4" name="Date Placeholder 3">
            <a:extLst>
              <a:ext uri="{FF2B5EF4-FFF2-40B4-BE49-F238E27FC236}">
                <a16:creationId xmlns:a16="http://schemas.microsoft.com/office/drawing/2014/main" id="{FAA34ABA-6B0A-4E7B-A298-17B799B3B1B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8E7F674-603F-41F3-934F-DEBA0B6F74B4}" type="datetimeFigureOut">
              <a:rPr lang="it-IT" smtClean="0"/>
              <a:t>25/04/2021</a:t>
            </a:fld>
            <a:endParaRPr lang="it-IT"/>
          </a:p>
        </p:txBody>
      </p:sp>
      <p:sp>
        <p:nvSpPr>
          <p:cNvPr id="5" name="Footer Placeholder 4">
            <a:extLst>
              <a:ext uri="{FF2B5EF4-FFF2-40B4-BE49-F238E27FC236}">
                <a16:creationId xmlns:a16="http://schemas.microsoft.com/office/drawing/2014/main" id="{BE3CF208-56E9-490E-8E28-15E8CA40C1B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t-IT"/>
          </a:p>
        </p:txBody>
      </p:sp>
      <p:sp>
        <p:nvSpPr>
          <p:cNvPr id="6" name="Slide Number Placeholder 5">
            <a:extLst>
              <a:ext uri="{FF2B5EF4-FFF2-40B4-BE49-F238E27FC236}">
                <a16:creationId xmlns:a16="http://schemas.microsoft.com/office/drawing/2014/main" id="{05352B29-E22E-4872-82B4-110C678E067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CCFF5F7-111E-4F9E-BF39-BEB89AD0CD0D}" type="slidenum">
              <a:rPr lang="it-IT" smtClean="0"/>
              <a:t>‹N›</a:t>
            </a:fld>
            <a:endParaRPr lang="it-IT"/>
          </a:p>
        </p:txBody>
      </p:sp>
    </p:spTree>
    <p:extLst>
      <p:ext uri="{BB962C8B-B14F-4D97-AF65-F5344CB8AC3E}">
        <p14:creationId xmlns:p14="http://schemas.microsoft.com/office/powerpoint/2010/main" val="409328892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77D6B2E-37A3-429E-A37C-F30ED64872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CEAD642-85CF-4750-8432-7C80C901F0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1723" y="-1"/>
            <a:ext cx="12225953" cy="6868071"/>
          </a:xfrm>
          <a:prstGeom prst="rect">
            <a:avLst/>
          </a:prstGeom>
          <a:gradFill>
            <a:gsLst>
              <a:gs pos="0">
                <a:srgbClr val="000000"/>
              </a:gs>
              <a:gs pos="100000">
                <a:schemeClr val="accent1">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A33EEAE-15D5-4119-8C1E-89D943F911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441959" y="-3"/>
            <a:ext cx="11772269" cy="6868074"/>
          </a:xfrm>
          <a:prstGeom prst="rect">
            <a:avLst/>
          </a:prstGeom>
          <a:gradFill>
            <a:gsLst>
              <a:gs pos="21000">
                <a:schemeClr val="accent1">
                  <a:lumMod val="50000"/>
                  <a:alpha val="83000"/>
                </a:schemeClr>
              </a:gs>
              <a:gs pos="100000">
                <a:schemeClr val="accent1">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30D8B3B-9B80-4025-B934-26DC7D7CD2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5200" y="0"/>
            <a:ext cx="3623374" cy="6868072"/>
          </a:xfrm>
          <a:prstGeom prst="rect">
            <a:avLst/>
          </a:prstGeom>
          <a:gradFill>
            <a:gsLst>
              <a:gs pos="0">
                <a:schemeClr val="accent1">
                  <a:lumMod val="75000"/>
                  <a:alpha val="0"/>
                </a:schemeClr>
              </a:gs>
              <a:gs pos="99000">
                <a:srgbClr val="000000">
                  <a:alpha val="41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064D5D5-227B-4F66-9AEA-46F570E793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5875" y="-3"/>
            <a:ext cx="12233581" cy="6868076"/>
          </a:xfrm>
          <a:prstGeom prst="rect">
            <a:avLst/>
          </a:prstGeom>
          <a:gradFill>
            <a:gsLst>
              <a:gs pos="3000">
                <a:schemeClr val="accent1">
                  <a:lumMod val="75000"/>
                  <a:alpha val="0"/>
                </a:schemeClr>
              </a:gs>
              <a:gs pos="100000">
                <a:srgbClr val="000000">
                  <a:alpha val="73000"/>
                </a:srgb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646B67A4-D328-4747-A82B-65E84FA463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484334" y="-861824"/>
            <a:ext cx="6861931" cy="8597859"/>
          </a:xfrm>
          <a:prstGeom prst="rect">
            <a:avLst/>
          </a:prstGeom>
          <a:gradFill>
            <a:gsLst>
              <a:gs pos="3000">
                <a:schemeClr val="accent1">
                  <a:lumMod val="75000"/>
                  <a:alpha val="0"/>
                </a:schemeClr>
              </a:gs>
              <a:gs pos="100000">
                <a:srgbClr val="000000">
                  <a:alpha val="27000"/>
                </a:srgb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B5A1B09C-1565-46F8-B70F-621C5EB48A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993193">
            <a:off x="1186972" y="1089049"/>
            <a:ext cx="4967533" cy="4988390"/>
          </a:xfrm>
          <a:prstGeom prst="ellipse">
            <a:avLst/>
          </a:prstGeom>
          <a:gradFill>
            <a:gsLst>
              <a:gs pos="0">
                <a:schemeClr val="accent1">
                  <a:alpha val="26000"/>
                </a:schemeClr>
              </a:gs>
              <a:gs pos="85000">
                <a:schemeClr val="accent1">
                  <a:lumMod val="60000"/>
                  <a:lumOff val="4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BF15E7B-CE22-43FE-848B-7E96012B82AE}"/>
              </a:ext>
            </a:extLst>
          </p:cNvPr>
          <p:cNvSpPr>
            <a:spLocks noGrp="1"/>
          </p:cNvSpPr>
          <p:nvPr>
            <p:ph type="ctrTitle"/>
          </p:nvPr>
        </p:nvSpPr>
        <p:spPr>
          <a:xfrm>
            <a:off x="4162567" y="818984"/>
            <a:ext cx="6714699" cy="3178689"/>
          </a:xfrm>
        </p:spPr>
        <p:txBody>
          <a:bodyPr>
            <a:normAutofit/>
          </a:bodyPr>
          <a:lstStyle/>
          <a:p>
            <a:pPr algn="l"/>
            <a:r>
              <a:rPr lang="it-IT" sz="4800" dirty="0">
                <a:solidFill>
                  <a:srgbClr val="FFFFFF"/>
                </a:solidFill>
              </a:rPr>
              <a:t>MHW3</a:t>
            </a:r>
          </a:p>
        </p:txBody>
      </p:sp>
      <p:sp>
        <p:nvSpPr>
          <p:cNvPr id="22" name="Rectangle 21">
            <a:extLst>
              <a:ext uri="{FF2B5EF4-FFF2-40B4-BE49-F238E27FC236}">
                <a16:creationId xmlns:a16="http://schemas.microsoft.com/office/drawing/2014/main" id="{8C516CC8-80AC-446C-A56E-9F54B72104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4490110"/>
            <a:ext cx="12217710" cy="2377962"/>
          </a:xfrm>
          <a:prstGeom prst="rect">
            <a:avLst/>
          </a:prstGeom>
          <a:gradFill>
            <a:gsLst>
              <a:gs pos="0">
                <a:schemeClr val="accent1">
                  <a:lumMod val="75000"/>
                  <a:alpha val="50000"/>
                </a:schemeClr>
              </a:gs>
              <a:gs pos="99000">
                <a:srgbClr val="000000">
                  <a:alpha val="34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9290D403-F4A2-48A1-9DCD-D7908A44BB4D}"/>
              </a:ext>
            </a:extLst>
          </p:cNvPr>
          <p:cNvSpPr>
            <a:spLocks noGrp="1"/>
          </p:cNvSpPr>
          <p:nvPr>
            <p:ph type="subTitle" idx="1"/>
          </p:nvPr>
        </p:nvSpPr>
        <p:spPr>
          <a:xfrm>
            <a:off x="4285397" y="4960961"/>
            <a:ext cx="7055893" cy="1078054"/>
          </a:xfrm>
        </p:spPr>
        <p:txBody>
          <a:bodyPr>
            <a:normAutofit fontScale="92500" lnSpcReduction="20000"/>
          </a:bodyPr>
          <a:lstStyle/>
          <a:p>
            <a:pPr algn="l"/>
            <a:r>
              <a:rPr lang="it-IT" dirty="0">
                <a:solidFill>
                  <a:srgbClr val="FFFFFF"/>
                </a:solidFill>
              </a:rPr>
              <a:t>Filadelfo Damiano Guerriera</a:t>
            </a:r>
          </a:p>
          <a:p>
            <a:pPr algn="l"/>
            <a:r>
              <a:rPr lang="it-IT" dirty="0">
                <a:solidFill>
                  <a:srgbClr val="FFFFFF"/>
                </a:solidFill>
              </a:rPr>
              <a:t>O46001644</a:t>
            </a:r>
          </a:p>
          <a:p>
            <a:pPr algn="l"/>
            <a:r>
              <a:rPr lang="it-IT" dirty="0">
                <a:solidFill>
                  <a:srgbClr val="FFFFFF"/>
                </a:solidFill>
              </a:rPr>
              <a:t>23/04/2021</a:t>
            </a:r>
          </a:p>
        </p:txBody>
      </p:sp>
    </p:spTree>
    <p:extLst>
      <p:ext uri="{BB962C8B-B14F-4D97-AF65-F5344CB8AC3E}">
        <p14:creationId xmlns:p14="http://schemas.microsoft.com/office/powerpoint/2010/main" val="2474004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1000"/>
                                  </p:stCondLst>
                                  <p:iterate>
                                    <p:tmPct val="10000"/>
                                  </p:iterate>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7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1000"/>
                                  </p:stCondLst>
                                  <p:iterate>
                                    <p:tmPct val="10000"/>
                                  </p:iterate>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700"/>
                                        <p:tgtEl>
                                          <p:spTgt spid="3">
                                            <p:txEl>
                                              <p:pRg st="2" end="2"/>
                                            </p:txEl>
                                          </p:spTgt>
                                        </p:tgtEl>
                                      </p:cBhvr>
                                    </p:animEffect>
                                  </p:childTnLst>
                                </p:cTn>
                              </p:par>
                              <p:par>
                                <p:cTn id="18" presetID="10" presetClass="entr" presetSubtype="0" fill="hold" grpId="0" nodeType="withEffect">
                                  <p:stCondLst>
                                    <p:cond delay="500"/>
                                  </p:stCondLst>
                                  <p:iterate>
                                    <p:tmPct val="10000"/>
                                  </p:iterate>
                                  <p:childTnLst>
                                    <p:set>
                                      <p:cBhvr>
                                        <p:cTn id="19" dur="1" fill="hold">
                                          <p:stCondLst>
                                            <p:cond delay="0"/>
                                          </p:stCondLst>
                                        </p:cTn>
                                        <p:tgtEl>
                                          <p:spTgt spid="2"/>
                                        </p:tgtEl>
                                        <p:attrNameLst>
                                          <p:attrName>style.visibility</p:attrName>
                                        </p:attrNameLst>
                                      </p:cBhvr>
                                      <p:to>
                                        <p:strVal val="visible"/>
                                      </p:to>
                                    </p:set>
                                    <p:animEffect transition="in" filter="fade">
                                      <p:cBhvr>
                                        <p:cTn id="20"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93E3554-1D0A-4FE7-968B-21CF8C909EBD}"/>
              </a:ext>
            </a:extLst>
          </p:cNvPr>
          <p:cNvSpPr>
            <a:spLocks noGrp="1"/>
          </p:cNvSpPr>
          <p:nvPr>
            <p:ph type="title"/>
          </p:nvPr>
        </p:nvSpPr>
        <p:spPr>
          <a:xfrm>
            <a:off x="0" y="659362"/>
            <a:ext cx="4037826" cy="3838655"/>
          </a:xfrm>
        </p:spPr>
        <p:txBody>
          <a:bodyPr anchor="b">
            <a:normAutofit/>
          </a:bodyPr>
          <a:lstStyle/>
          <a:p>
            <a:pPr algn="r"/>
            <a:r>
              <a:rPr lang="it-IT" sz="4000" dirty="0">
                <a:solidFill>
                  <a:srgbClr val="FFFFFF"/>
                </a:solidFill>
              </a:rPr>
              <a:t>Layout pagina</a:t>
            </a:r>
            <a:br>
              <a:rPr lang="it-IT" sz="4000" dirty="0">
                <a:solidFill>
                  <a:srgbClr val="FFFFFF"/>
                </a:solidFill>
              </a:rPr>
            </a:br>
            <a:r>
              <a:rPr lang="it-IT" sz="4000" dirty="0">
                <a:solidFill>
                  <a:srgbClr val="FFFFFF"/>
                </a:solidFill>
              </a:rPr>
              <a:t>(ricerca per brano)</a:t>
            </a:r>
          </a:p>
        </p:txBody>
      </p:sp>
      <p:pic>
        <p:nvPicPr>
          <p:cNvPr id="4" name="Immagine 3">
            <a:extLst>
              <a:ext uri="{FF2B5EF4-FFF2-40B4-BE49-F238E27FC236}">
                <a16:creationId xmlns:a16="http://schemas.microsoft.com/office/drawing/2014/main" id="{6B1AEF24-1769-461B-AFAD-E3322ACA9427}"/>
              </a:ext>
            </a:extLst>
          </p:cNvPr>
          <p:cNvPicPr>
            <a:picLocks noChangeAspect="1"/>
          </p:cNvPicPr>
          <p:nvPr/>
        </p:nvPicPr>
        <p:blipFill>
          <a:blip r:embed="rId2"/>
          <a:stretch>
            <a:fillRect/>
          </a:stretch>
        </p:blipFill>
        <p:spPr>
          <a:xfrm>
            <a:off x="4371816" y="1285535"/>
            <a:ext cx="3445320" cy="5007483"/>
          </a:xfrm>
          <a:prstGeom prst="rect">
            <a:avLst/>
          </a:prstGeom>
        </p:spPr>
      </p:pic>
      <p:pic>
        <p:nvPicPr>
          <p:cNvPr id="7" name="Immagine 6">
            <a:extLst>
              <a:ext uri="{FF2B5EF4-FFF2-40B4-BE49-F238E27FC236}">
                <a16:creationId xmlns:a16="http://schemas.microsoft.com/office/drawing/2014/main" id="{24422202-3E58-48DA-A638-3227E55E801C}"/>
              </a:ext>
            </a:extLst>
          </p:cNvPr>
          <p:cNvPicPr>
            <a:picLocks noChangeAspect="1"/>
          </p:cNvPicPr>
          <p:nvPr/>
        </p:nvPicPr>
        <p:blipFill>
          <a:blip r:embed="rId3"/>
          <a:stretch>
            <a:fillRect/>
          </a:stretch>
        </p:blipFill>
        <p:spPr>
          <a:xfrm>
            <a:off x="8075066" y="1285535"/>
            <a:ext cx="3482137" cy="5346532"/>
          </a:xfrm>
          <a:prstGeom prst="rect">
            <a:avLst/>
          </a:prstGeom>
        </p:spPr>
      </p:pic>
      <p:sp>
        <p:nvSpPr>
          <p:cNvPr id="9" name="CasellaDiTesto 8">
            <a:extLst>
              <a:ext uri="{FF2B5EF4-FFF2-40B4-BE49-F238E27FC236}">
                <a16:creationId xmlns:a16="http://schemas.microsoft.com/office/drawing/2014/main" id="{5B209908-62D0-491A-9AC5-9B589E3CE6E6}"/>
              </a:ext>
            </a:extLst>
          </p:cNvPr>
          <p:cNvSpPr txBox="1"/>
          <p:nvPr/>
        </p:nvSpPr>
        <p:spPr>
          <a:xfrm>
            <a:off x="4958597" y="336196"/>
            <a:ext cx="6391141" cy="646331"/>
          </a:xfrm>
          <a:prstGeom prst="rect">
            <a:avLst/>
          </a:prstGeom>
          <a:noFill/>
        </p:spPr>
        <p:txBody>
          <a:bodyPr wrap="square" rtlCol="0">
            <a:spAutoFit/>
          </a:bodyPr>
          <a:lstStyle/>
          <a:p>
            <a:r>
              <a:rPr lang="it-IT" dirty="0"/>
              <a:t>Se si preme sull’elemento, è possibile ascoltare una preview del brano</a:t>
            </a:r>
          </a:p>
        </p:txBody>
      </p:sp>
    </p:spTree>
    <p:extLst>
      <p:ext uri="{BB962C8B-B14F-4D97-AF65-F5344CB8AC3E}">
        <p14:creationId xmlns:p14="http://schemas.microsoft.com/office/powerpoint/2010/main" val="10215912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93E3554-1D0A-4FE7-968B-21CF8C909EBD}"/>
              </a:ext>
            </a:extLst>
          </p:cNvPr>
          <p:cNvSpPr>
            <a:spLocks noGrp="1"/>
          </p:cNvSpPr>
          <p:nvPr>
            <p:ph type="title"/>
          </p:nvPr>
        </p:nvSpPr>
        <p:spPr>
          <a:xfrm>
            <a:off x="0" y="659362"/>
            <a:ext cx="4037826" cy="3838655"/>
          </a:xfrm>
        </p:spPr>
        <p:txBody>
          <a:bodyPr anchor="b">
            <a:normAutofit/>
          </a:bodyPr>
          <a:lstStyle/>
          <a:p>
            <a:pPr algn="r"/>
            <a:r>
              <a:rPr lang="it-IT" sz="4000" dirty="0">
                <a:solidFill>
                  <a:srgbClr val="FFFFFF"/>
                </a:solidFill>
              </a:rPr>
              <a:t>Layout pagina</a:t>
            </a:r>
            <a:br>
              <a:rPr lang="it-IT" sz="4000" dirty="0">
                <a:solidFill>
                  <a:srgbClr val="FFFFFF"/>
                </a:solidFill>
              </a:rPr>
            </a:br>
            <a:r>
              <a:rPr lang="it-IT" sz="4000" dirty="0">
                <a:solidFill>
                  <a:srgbClr val="FFFFFF"/>
                </a:solidFill>
              </a:rPr>
              <a:t>(ricerca per brano)</a:t>
            </a:r>
          </a:p>
        </p:txBody>
      </p:sp>
      <p:sp>
        <p:nvSpPr>
          <p:cNvPr id="9" name="CasellaDiTesto 8">
            <a:extLst>
              <a:ext uri="{FF2B5EF4-FFF2-40B4-BE49-F238E27FC236}">
                <a16:creationId xmlns:a16="http://schemas.microsoft.com/office/drawing/2014/main" id="{5B209908-62D0-491A-9AC5-9B589E3CE6E6}"/>
              </a:ext>
            </a:extLst>
          </p:cNvPr>
          <p:cNvSpPr txBox="1"/>
          <p:nvPr/>
        </p:nvSpPr>
        <p:spPr>
          <a:xfrm>
            <a:off x="4958595" y="430370"/>
            <a:ext cx="6391141" cy="646331"/>
          </a:xfrm>
          <a:prstGeom prst="rect">
            <a:avLst/>
          </a:prstGeom>
          <a:noFill/>
        </p:spPr>
        <p:txBody>
          <a:bodyPr wrap="square" rtlCol="0">
            <a:spAutoFit/>
          </a:bodyPr>
          <a:lstStyle/>
          <a:p>
            <a:r>
              <a:rPr lang="it-IT" dirty="0"/>
              <a:t>Se la preview del brano non è presente viene stampato a video il seguente </a:t>
            </a:r>
            <a:r>
              <a:rPr lang="it-IT" dirty="0" err="1"/>
              <a:t>alert</a:t>
            </a:r>
            <a:endParaRPr lang="it-IT" dirty="0"/>
          </a:p>
        </p:txBody>
      </p:sp>
      <p:pic>
        <p:nvPicPr>
          <p:cNvPr id="5" name="Immagine 4">
            <a:extLst>
              <a:ext uri="{FF2B5EF4-FFF2-40B4-BE49-F238E27FC236}">
                <a16:creationId xmlns:a16="http://schemas.microsoft.com/office/drawing/2014/main" id="{B9AD7C64-AA49-492C-9B37-0030B29E33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32796" y="1507070"/>
            <a:ext cx="6842741" cy="3864136"/>
          </a:xfrm>
          <a:prstGeom prst="rect">
            <a:avLst/>
          </a:prstGeom>
        </p:spPr>
      </p:pic>
    </p:spTree>
    <p:extLst>
      <p:ext uri="{BB962C8B-B14F-4D97-AF65-F5344CB8AC3E}">
        <p14:creationId xmlns:p14="http://schemas.microsoft.com/office/powerpoint/2010/main" val="32444185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93E3554-1D0A-4FE7-968B-21CF8C909EBD}"/>
              </a:ext>
            </a:extLst>
          </p:cNvPr>
          <p:cNvSpPr>
            <a:spLocks noGrp="1"/>
          </p:cNvSpPr>
          <p:nvPr>
            <p:ph type="title"/>
          </p:nvPr>
        </p:nvSpPr>
        <p:spPr>
          <a:xfrm>
            <a:off x="0" y="10138"/>
            <a:ext cx="4037826" cy="3838655"/>
          </a:xfrm>
        </p:spPr>
        <p:txBody>
          <a:bodyPr anchor="b">
            <a:normAutofit/>
          </a:bodyPr>
          <a:lstStyle/>
          <a:p>
            <a:pPr algn="r"/>
            <a:r>
              <a:rPr lang="it-IT" sz="4000" dirty="0">
                <a:solidFill>
                  <a:srgbClr val="FFFFFF"/>
                </a:solidFill>
              </a:rPr>
              <a:t>Pagina HTML</a:t>
            </a:r>
          </a:p>
        </p:txBody>
      </p:sp>
      <p:pic>
        <p:nvPicPr>
          <p:cNvPr id="5" name="Immagine 4">
            <a:extLst>
              <a:ext uri="{FF2B5EF4-FFF2-40B4-BE49-F238E27FC236}">
                <a16:creationId xmlns:a16="http://schemas.microsoft.com/office/drawing/2014/main" id="{77AD93B6-9E75-47D2-A0C3-8F648ED9291C}"/>
              </a:ext>
            </a:extLst>
          </p:cNvPr>
          <p:cNvPicPr>
            <a:picLocks noChangeAspect="1"/>
          </p:cNvPicPr>
          <p:nvPr/>
        </p:nvPicPr>
        <p:blipFill>
          <a:blip r:embed="rId2"/>
          <a:stretch>
            <a:fillRect/>
          </a:stretch>
        </p:blipFill>
        <p:spPr>
          <a:xfrm>
            <a:off x="4331704" y="1034626"/>
            <a:ext cx="7563362" cy="4809023"/>
          </a:xfrm>
          <a:prstGeom prst="rect">
            <a:avLst/>
          </a:prstGeom>
        </p:spPr>
      </p:pic>
    </p:spTree>
    <p:extLst>
      <p:ext uri="{BB962C8B-B14F-4D97-AF65-F5344CB8AC3E}">
        <p14:creationId xmlns:p14="http://schemas.microsoft.com/office/powerpoint/2010/main" val="15428246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93E3554-1D0A-4FE7-968B-21CF8C909EBD}"/>
              </a:ext>
            </a:extLst>
          </p:cNvPr>
          <p:cNvSpPr>
            <a:spLocks noGrp="1"/>
          </p:cNvSpPr>
          <p:nvPr>
            <p:ph type="title"/>
          </p:nvPr>
        </p:nvSpPr>
        <p:spPr>
          <a:xfrm>
            <a:off x="0" y="10138"/>
            <a:ext cx="4037826" cy="3838655"/>
          </a:xfrm>
        </p:spPr>
        <p:txBody>
          <a:bodyPr anchor="b">
            <a:normAutofit/>
          </a:bodyPr>
          <a:lstStyle/>
          <a:p>
            <a:pPr algn="r"/>
            <a:r>
              <a:rPr lang="it-IT" sz="4000" dirty="0">
                <a:solidFill>
                  <a:srgbClr val="FFFFFF"/>
                </a:solidFill>
              </a:rPr>
              <a:t>Autenticazione e richiesta del 	Token Access</a:t>
            </a:r>
          </a:p>
        </p:txBody>
      </p:sp>
      <p:pic>
        <p:nvPicPr>
          <p:cNvPr id="5" name="Immagine 4">
            <a:extLst>
              <a:ext uri="{FF2B5EF4-FFF2-40B4-BE49-F238E27FC236}">
                <a16:creationId xmlns:a16="http://schemas.microsoft.com/office/drawing/2014/main" id="{72313E1B-0F10-41C2-BA24-CF4AECC84D4A}"/>
              </a:ext>
            </a:extLst>
          </p:cNvPr>
          <p:cNvPicPr>
            <a:picLocks noChangeAspect="1"/>
          </p:cNvPicPr>
          <p:nvPr/>
        </p:nvPicPr>
        <p:blipFill>
          <a:blip r:embed="rId2"/>
          <a:stretch>
            <a:fillRect/>
          </a:stretch>
        </p:blipFill>
        <p:spPr>
          <a:xfrm>
            <a:off x="5393997" y="857863"/>
            <a:ext cx="5438775" cy="5162550"/>
          </a:xfrm>
          <a:prstGeom prst="rect">
            <a:avLst/>
          </a:prstGeom>
        </p:spPr>
      </p:pic>
    </p:spTree>
    <p:extLst>
      <p:ext uri="{BB962C8B-B14F-4D97-AF65-F5344CB8AC3E}">
        <p14:creationId xmlns:p14="http://schemas.microsoft.com/office/powerpoint/2010/main" val="21739392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93E3554-1D0A-4FE7-968B-21CF8C909EBD}"/>
              </a:ext>
            </a:extLst>
          </p:cNvPr>
          <p:cNvSpPr>
            <a:spLocks noGrp="1"/>
          </p:cNvSpPr>
          <p:nvPr>
            <p:ph type="title"/>
          </p:nvPr>
        </p:nvSpPr>
        <p:spPr>
          <a:xfrm>
            <a:off x="-47980" y="1499532"/>
            <a:ext cx="4037826" cy="3838655"/>
          </a:xfrm>
        </p:spPr>
        <p:txBody>
          <a:bodyPr anchor="b">
            <a:normAutofit/>
          </a:bodyPr>
          <a:lstStyle/>
          <a:p>
            <a:pPr algn="r"/>
            <a:r>
              <a:rPr lang="it-IT" sz="4000" dirty="0">
                <a:solidFill>
                  <a:srgbClr val="FFFFFF"/>
                </a:solidFill>
              </a:rPr>
              <a:t>Funzione di ricerca + funzione </a:t>
            </a:r>
            <a:r>
              <a:rPr lang="it-IT" sz="4000" dirty="0" err="1">
                <a:solidFill>
                  <a:srgbClr val="FFFFFF"/>
                </a:solidFill>
              </a:rPr>
              <a:t>onResponse</a:t>
            </a:r>
            <a:r>
              <a:rPr lang="it-IT" sz="4000" dirty="0">
                <a:solidFill>
                  <a:srgbClr val="FFFFFF"/>
                </a:solidFill>
              </a:rPr>
              <a:t> per ricevere la </a:t>
            </a:r>
            <a:r>
              <a:rPr lang="it-IT" sz="4000" dirty="0" err="1">
                <a:solidFill>
                  <a:srgbClr val="FFFFFF"/>
                </a:solidFill>
              </a:rPr>
              <a:t>response</a:t>
            </a:r>
            <a:endParaRPr lang="it-IT" sz="4000" dirty="0">
              <a:solidFill>
                <a:srgbClr val="FFFFFF"/>
              </a:solidFill>
            </a:endParaRPr>
          </a:p>
        </p:txBody>
      </p:sp>
      <p:pic>
        <p:nvPicPr>
          <p:cNvPr id="4" name="Immagine 3">
            <a:extLst>
              <a:ext uri="{FF2B5EF4-FFF2-40B4-BE49-F238E27FC236}">
                <a16:creationId xmlns:a16="http://schemas.microsoft.com/office/drawing/2014/main" id="{331063EB-222A-402F-9417-DF309907143B}"/>
              </a:ext>
            </a:extLst>
          </p:cNvPr>
          <p:cNvPicPr>
            <a:picLocks noChangeAspect="1"/>
          </p:cNvPicPr>
          <p:nvPr/>
        </p:nvPicPr>
        <p:blipFill>
          <a:blip r:embed="rId2"/>
          <a:stretch>
            <a:fillRect/>
          </a:stretch>
        </p:blipFill>
        <p:spPr>
          <a:xfrm>
            <a:off x="4215580" y="1543743"/>
            <a:ext cx="7877175" cy="4610100"/>
          </a:xfrm>
          <a:prstGeom prst="rect">
            <a:avLst/>
          </a:prstGeom>
        </p:spPr>
      </p:pic>
    </p:spTree>
    <p:extLst>
      <p:ext uri="{BB962C8B-B14F-4D97-AF65-F5344CB8AC3E}">
        <p14:creationId xmlns:p14="http://schemas.microsoft.com/office/powerpoint/2010/main" val="33963351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93E3554-1D0A-4FE7-968B-21CF8C909EBD}"/>
              </a:ext>
            </a:extLst>
          </p:cNvPr>
          <p:cNvSpPr>
            <a:spLocks noGrp="1"/>
          </p:cNvSpPr>
          <p:nvPr>
            <p:ph type="title"/>
          </p:nvPr>
        </p:nvSpPr>
        <p:spPr>
          <a:xfrm>
            <a:off x="-47980" y="1499532"/>
            <a:ext cx="4037826" cy="3838655"/>
          </a:xfrm>
        </p:spPr>
        <p:txBody>
          <a:bodyPr anchor="b">
            <a:normAutofit/>
          </a:bodyPr>
          <a:lstStyle/>
          <a:p>
            <a:pPr algn="r"/>
            <a:r>
              <a:rPr lang="it-IT" sz="4000" dirty="0">
                <a:solidFill>
                  <a:srgbClr val="FFFFFF"/>
                </a:solidFill>
              </a:rPr>
              <a:t>Funzione di ricerca + funzione </a:t>
            </a:r>
            <a:r>
              <a:rPr lang="it-IT" sz="4000" dirty="0" err="1">
                <a:solidFill>
                  <a:srgbClr val="FFFFFF"/>
                </a:solidFill>
              </a:rPr>
              <a:t>onResponse</a:t>
            </a:r>
            <a:r>
              <a:rPr lang="it-IT" sz="4000" dirty="0">
                <a:solidFill>
                  <a:srgbClr val="FFFFFF"/>
                </a:solidFill>
              </a:rPr>
              <a:t> per ricevere la </a:t>
            </a:r>
            <a:r>
              <a:rPr lang="it-IT" sz="4000" dirty="0" err="1">
                <a:solidFill>
                  <a:srgbClr val="FFFFFF"/>
                </a:solidFill>
              </a:rPr>
              <a:t>response</a:t>
            </a:r>
            <a:endParaRPr lang="it-IT" sz="4000" dirty="0">
              <a:solidFill>
                <a:srgbClr val="FFFFFF"/>
              </a:solidFill>
            </a:endParaRPr>
          </a:p>
        </p:txBody>
      </p:sp>
      <p:pic>
        <p:nvPicPr>
          <p:cNvPr id="4" name="Immagine 3">
            <a:extLst>
              <a:ext uri="{FF2B5EF4-FFF2-40B4-BE49-F238E27FC236}">
                <a16:creationId xmlns:a16="http://schemas.microsoft.com/office/drawing/2014/main" id="{331063EB-222A-402F-9417-DF309907143B}"/>
              </a:ext>
            </a:extLst>
          </p:cNvPr>
          <p:cNvPicPr>
            <a:picLocks noChangeAspect="1"/>
          </p:cNvPicPr>
          <p:nvPr/>
        </p:nvPicPr>
        <p:blipFill>
          <a:blip r:embed="rId2"/>
          <a:stretch>
            <a:fillRect/>
          </a:stretch>
        </p:blipFill>
        <p:spPr>
          <a:xfrm>
            <a:off x="4215580" y="1543743"/>
            <a:ext cx="7877175" cy="4610100"/>
          </a:xfrm>
          <a:prstGeom prst="rect">
            <a:avLst/>
          </a:prstGeom>
        </p:spPr>
      </p:pic>
    </p:spTree>
    <p:extLst>
      <p:ext uri="{BB962C8B-B14F-4D97-AF65-F5344CB8AC3E}">
        <p14:creationId xmlns:p14="http://schemas.microsoft.com/office/powerpoint/2010/main" val="13744294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93E3554-1D0A-4FE7-968B-21CF8C909EBD}"/>
              </a:ext>
            </a:extLst>
          </p:cNvPr>
          <p:cNvSpPr>
            <a:spLocks noGrp="1"/>
          </p:cNvSpPr>
          <p:nvPr>
            <p:ph type="title"/>
          </p:nvPr>
        </p:nvSpPr>
        <p:spPr>
          <a:xfrm>
            <a:off x="-112871" y="2847762"/>
            <a:ext cx="4037826" cy="1555896"/>
          </a:xfrm>
        </p:spPr>
        <p:txBody>
          <a:bodyPr anchor="b">
            <a:normAutofit fontScale="90000"/>
          </a:bodyPr>
          <a:lstStyle/>
          <a:p>
            <a:pPr algn="r"/>
            <a:r>
              <a:rPr lang="it-IT" sz="4000" dirty="0">
                <a:solidFill>
                  <a:srgbClr val="FFFFFF"/>
                </a:solidFill>
              </a:rPr>
              <a:t>Funzione </a:t>
            </a:r>
            <a:r>
              <a:rPr lang="it-IT" sz="4000" dirty="0" err="1">
                <a:solidFill>
                  <a:srgbClr val="FFFFFF"/>
                </a:solidFill>
              </a:rPr>
              <a:t>onJsonCantante</a:t>
            </a:r>
            <a:r>
              <a:rPr lang="it-IT" sz="4000" dirty="0">
                <a:solidFill>
                  <a:srgbClr val="FFFFFF"/>
                </a:solidFill>
              </a:rPr>
              <a:t> 	e funzione </a:t>
            </a:r>
            <a:r>
              <a:rPr lang="it-IT" sz="4000" dirty="0" err="1">
                <a:solidFill>
                  <a:srgbClr val="FFFFFF"/>
                </a:solidFill>
              </a:rPr>
              <a:t>onJsonBrano</a:t>
            </a:r>
            <a:endParaRPr lang="it-IT" sz="4000" dirty="0">
              <a:solidFill>
                <a:srgbClr val="FFFFFF"/>
              </a:solidFill>
            </a:endParaRPr>
          </a:p>
        </p:txBody>
      </p:sp>
      <p:pic>
        <p:nvPicPr>
          <p:cNvPr id="5" name="Immagine 4">
            <a:extLst>
              <a:ext uri="{FF2B5EF4-FFF2-40B4-BE49-F238E27FC236}">
                <a16:creationId xmlns:a16="http://schemas.microsoft.com/office/drawing/2014/main" id="{6C961958-702C-42F6-8A64-76B77D2C211A}"/>
              </a:ext>
            </a:extLst>
          </p:cNvPr>
          <p:cNvPicPr>
            <a:picLocks noChangeAspect="1"/>
          </p:cNvPicPr>
          <p:nvPr/>
        </p:nvPicPr>
        <p:blipFill>
          <a:blip r:embed="rId2"/>
          <a:stretch>
            <a:fillRect/>
          </a:stretch>
        </p:blipFill>
        <p:spPr>
          <a:xfrm>
            <a:off x="4193512" y="1457841"/>
            <a:ext cx="3418049" cy="3962591"/>
          </a:xfrm>
          <a:prstGeom prst="rect">
            <a:avLst/>
          </a:prstGeom>
        </p:spPr>
      </p:pic>
      <p:pic>
        <p:nvPicPr>
          <p:cNvPr id="7" name="Immagine 6">
            <a:extLst>
              <a:ext uri="{FF2B5EF4-FFF2-40B4-BE49-F238E27FC236}">
                <a16:creationId xmlns:a16="http://schemas.microsoft.com/office/drawing/2014/main" id="{82B015F0-B14F-4765-A1DD-B7FC23FE9C3F}"/>
              </a:ext>
            </a:extLst>
          </p:cNvPr>
          <p:cNvPicPr>
            <a:picLocks noChangeAspect="1"/>
          </p:cNvPicPr>
          <p:nvPr/>
        </p:nvPicPr>
        <p:blipFill>
          <a:blip r:embed="rId3"/>
          <a:stretch>
            <a:fillRect/>
          </a:stretch>
        </p:blipFill>
        <p:spPr>
          <a:xfrm>
            <a:off x="7767256" y="662600"/>
            <a:ext cx="3990975" cy="5553075"/>
          </a:xfrm>
          <a:prstGeom prst="rect">
            <a:avLst/>
          </a:prstGeom>
        </p:spPr>
      </p:pic>
    </p:spTree>
    <p:extLst>
      <p:ext uri="{BB962C8B-B14F-4D97-AF65-F5344CB8AC3E}">
        <p14:creationId xmlns:p14="http://schemas.microsoft.com/office/powerpoint/2010/main" val="23674617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93E3554-1D0A-4FE7-968B-21CF8C909EBD}"/>
              </a:ext>
            </a:extLst>
          </p:cNvPr>
          <p:cNvSpPr>
            <a:spLocks noGrp="1"/>
          </p:cNvSpPr>
          <p:nvPr>
            <p:ph type="title"/>
          </p:nvPr>
        </p:nvSpPr>
        <p:spPr>
          <a:xfrm>
            <a:off x="-68426" y="3094884"/>
            <a:ext cx="4037826" cy="645000"/>
          </a:xfrm>
        </p:spPr>
        <p:txBody>
          <a:bodyPr anchor="b">
            <a:normAutofit/>
          </a:bodyPr>
          <a:lstStyle/>
          <a:p>
            <a:pPr algn="r"/>
            <a:r>
              <a:rPr lang="it-IT" sz="4000" dirty="0">
                <a:solidFill>
                  <a:srgbClr val="FFFFFF"/>
                </a:solidFill>
              </a:rPr>
              <a:t>Funzione Play</a:t>
            </a:r>
          </a:p>
        </p:txBody>
      </p:sp>
      <p:pic>
        <p:nvPicPr>
          <p:cNvPr id="4" name="Immagine 3">
            <a:extLst>
              <a:ext uri="{FF2B5EF4-FFF2-40B4-BE49-F238E27FC236}">
                <a16:creationId xmlns:a16="http://schemas.microsoft.com/office/drawing/2014/main" id="{C4B8C60A-CB38-4386-BD70-9CE341F5E7A3}"/>
              </a:ext>
            </a:extLst>
          </p:cNvPr>
          <p:cNvPicPr>
            <a:picLocks noChangeAspect="1"/>
          </p:cNvPicPr>
          <p:nvPr/>
        </p:nvPicPr>
        <p:blipFill>
          <a:blip r:embed="rId2"/>
          <a:stretch>
            <a:fillRect/>
          </a:stretch>
        </p:blipFill>
        <p:spPr>
          <a:xfrm>
            <a:off x="5818251" y="2487019"/>
            <a:ext cx="4248150" cy="2800350"/>
          </a:xfrm>
          <a:prstGeom prst="rect">
            <a:avLst/>
          </a:prstGeom>
        </p:spPr>
      </p:pic>
      <p:sp>
        <p:nvSpPr>
          <p:cNvPr id="6" name="CasellaDiTesto 5">
            <a:extLst>
              <a:ext uri="{FF2B5EF4-FFF2-40B4-BE49-F238E27FC236}">
                <a16:creationId xmlns:a16="http://schemas.microsoft.com/office/drawing/2014/main" id="{B39DF4AF-FF96-4C16-89A4-23D54BDEC955}"/>
              </a:ext>
            </a:extLst>
          </p:cNvPr>
          <p:cNvSpPr txBox="1"/>
          <p:nvPr/>
        </p:nvSpPr>
        <p:spPr>
          <a:xfrm>
            <a:off x="5818251" y="916388"/>
            <a:ext cx="4248150" cy="923330"/>
          </a:xfrm>
          <a:prstGeom prst="rect">
            <a:avLst/>
          </a:prstGeom>
          <a:noFill/>
        </p:spPr>
        <p:txBody>
          <a:bodyPr wrap="square" rtlCol="0">
            <a:spAutoFit/>
          </a:bodyPr>
          <a:lstStyle/>
          <a:p>
            <a:pPr algn="just"/>
            <a:r>
              <a:rPr lang="it-IT" dirty="0"/>
              <a:t>Questa funzione, quando viene invocata, permette di ascoltare una piccola preview del brano ricercato.</a:t>
            </a:r>
          </a:p>
        </p:txBody>
      </p:sp>
    </p:spTree>
    <p:extLst>
      <p:ext uri="{BB962C8B-B14F-4D97-AF65-F5344CB8AC3E}">
        <p14:creationId xmlns:p14="http://schemas.microsoft.com/office/powerpoint/2010/main" val="28453737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D199468-442B-44D8-8FB1-9E9E01386302}"/>
              </a:ext>
            </a:extLst>
          </p:cNvPr>
          <p:cNvSpPr>
            <a:spLocks noGrp="1"/>
          </p:cNvSpPr>
          <p:nvPr>
            <p:ph type="title"/>
          </p:nvPr>
        </p:nvSpPr>
        <p:spPr>
          <a:xfrm>
            <a:off x="466722" y="586855"/>
            <a:ext cx="3201366" cy="3387497"/>
          </a:xfrm>
        </p:spPr>
        <p:txBody>
          <a:bodyPr anchor="b">
            <a:normAutofit/>
          </a:bodyPr>
          <a:lstStyle/>
          <a:p>
            <a:pPr algn="r"/>
            <a:r>
              <a:rPr lang="it-IT" sz="4000">
                <a:solidFill>
                  <a:srgbClr val="FFFFFF"/>
                </a:solidFill>
              </a:rPr>
              <a:t>Descrizione del progetto</a:t>
            </a:r>
          </a:p>
        </p:txBody>
      </p:sp>
      <p:sp>
        <p:nvSpPr>
          <p:cNvPr id="3" name="CasellaDiTesto 2">
            <a:extLst>
              <a:ext uri="{FF2B5EF4-FFF2-40B4-BE49-F238E27FC236}">
                <a16:creationId xmlns:a16="http://schemas.microsoft.com/office/drawing/2014/main" id="{6F2D2046-A61A-4DE5-820A-588A6F2344DC}"/>
              </a:ext>
            </a:extLst>
          </p:cNvPr>
          <p:cNvSpPr txBox="1"/>
          <p:nvPr/>
        </p:nvSpPr>
        <p:spPr>
          <a:xfrm>
            <a:off x="4034778" y="1572200"/>
            <a:ext cx="8154174" cy="3693319"/>
          </a:xfrm>
          <a:prstGeom prst="rect">
            <a:avLst/>
          </a:prstGeom>
          <a:noFill/>
        </p:spPr>
        <p:txBody>
          <a:bodyPr wrap="square" rtlCol="0">
            <a:spAutoFit/>
          </a:bodyPr>
          <a:lstStyle/>
          <a:p>
            <a:pPr algn="just"/>
            <a:r>
              <a:rPr lang="it-IT" dirty="0"/>
              <a:t>Premessa: ho avuto parecchia difficoltà a trovare una API con </a:t>
            </a:r>
            <a:r>
              <a:rPr lang="it-IT" dirty="0" err="1"/>
              <a:t>oauth</a:t>
            </a:r>
            <a:r>
              <a:rPr lang="it-IT" dirty="0"/>
              <a:t>; alla fine ho optato per una API con API Key. </a:t>
            </a:r>
          </a:p>
          <a:p>
            <a:pPr algn="just"/>
            <a:r>
              <a:rPr lang="it-IT" dirty="0"/>
              <a:t>Questo progetto nasce con l’idea di implementazione una sezione del sito chiamata «Farmacia», dove i pazienti possono inserire i loro sintomi e, tramite una API, viene dato loro il nome di un farmaco. Per fare ciò, ho utilizzato una API senza autenticazione. Dopo aver fatto la ricerca, mi viene restituito il file </a:t>
            </a:r>
            <a:r>
              <a:rPr lang="it-IT" dirty="0" err="1"/>
              <a:t>json</a:t>
            </a:r>
            <a:r>
              <a:rPr lang="it-IT" dirty="0"/>
              <a:t> e da questo prendo poi il nome del relativo farmaco. Per inserire il sintomo ho implementato una barra di ricerca. Per arricchire ancora di più la risposta, ho pensato di aggiungere un’immagine (sono immagini a caso!) del farmaco. Per fare questo allora ho implementato un’altra API. Questa fa le richieste su un altro sito. Inizialmente, avevo pensato di fare ciò tramite </a:t>
            </a:r>
            <a:r>
              <a:rPr lang="it-IT" dirty="0" err="1"/>
              <a:t>oauth</a:t>
            </a:r>
            <a:r>
              <a:rPr lang="it-IT" dirty="0"/>
              <a:t>, ma ho notato che il sito dava problemi; alla fine, come già ho detto, ho optato per utilizzare API Key. Così sono riuscito a farmi restituire ciò che richiedevo. </a:t>
            </a:r>
          </a:p>
        </p:txBody>
      </p:sp>
    </p:spTree>
    <p:extLst>
      <p:ext uri="{BB962C8B-B14F-4D97-AF65-F5344CB8AC3E}">
        <p14:creationId xmlns:p14="http://schemas.microsoft.com/office/powerpoint/2010/main" val="26939105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93E3554-1D0A-4FE7-968B-21CF8C909EBD}"/>
              </a:ext>
            </a:extLst>
          </p:cNvPr>
          <p:cNvSpPr>
            <a:spLocks noGrp="1"/>
          </p:cNvSpPr>
          <p:nvPr>
            <p:ph type="title"/>
          </p:nvPr>
        </p:nvSpPr>
        <p:spPr>
          <a:xfrm>
            <a:off x="466722" y="586855"/>
            <a:ext cx="3201366" cy="3387497"/>
          </a:xfrm>
        </p:spPr>
        <p:txBody>
          <a:bodyPr anchor="b">
            <a:normAutofit/>
          </a:bodyPr>
          <a:lstStyle/>
          <a:p>
            <a:pPr algn="r"/>
            <a:r>
              <a:rPr lang="it-IT" sz="4000" dirty="0">
                <a:solidFill>
                  <a:srgbClr val="FFFFFF"/>
                </a:solidFill>
              </a:rPr>
              <a:t>Layout complessivo</a:t>
            </a:r>
          </a:p>
        </p:txBody>
      </p:sp>
      <p:pic>
        <p:nvPicPr>
          <p:cNvPr id="9" name="Immagine 8">
            <a:extLst>
              <a:ext uri="{FF2B5EF4-FFF2-40B4-BE49-F238E27FC236}">
                <a16:creationId xmlns:a16="http://schemas.microsoft.com/office/drawing/2014/main" id="{5D9133F6-5034-42C1-A7D2-ECB534746A84}"/>
              </a:ext>
            </a:extLst>
          </p:cNvPr>
          <p:cNvPicPr>
            <a:picLocks noChangeAspect="1"/>
          </p:cNvPicPr>
          <p:nvPr/>
        </p:nvPicPr>
        <p:blipFill>
          <a:blip r:embed="rId2"/>
          <a:stretch>
            <a:fillRect/>
          </a:stretch>
        </p:blipFill>
        <p:spPr>
          <a:xfrm>
            <a:off x="4898957" y="418894"/>
            <a:ext cx="6751205" cy="3354350"/>
          </a:xfrm>
          <a:prstGeom prst="rect">
            <a:avLst/>
          </a:prstGeom>
        </p:spPr>
      </p:pic>
      <p:pic>
        <p:nvPicPr>
          <p:cNvPr id="17" name="Immagine 16">
            <a:extLst>
              <a:ext uri="{FF2B5EF4-FFF2-40B4-BE49-F238E27FC236}">
                <a16:creationId xmlns:a16="http://schemas.microsoft.com/office/drawing/2014/main" id="{68AB7896-CDBD-489D-8FF2-7113E02E46AF}"/>
              </a:ext>
            </a:extLst>
          </p:cNvPr>
          <p:cNvPicPr>
            <a:picLocks noChangeAspect="1"/>
          </p:cNvPicPr>
          <p:nvPr/>
        </p:nvPicPr>
        <p:blipFill>
          <a:blip r:embed="rId3"/>
          <a:stretch>
            <a:fillRect/>
          </a:stretch>
        </p:blipFill>
        <p:spPr>
          <a:xfrm>
            <a:off x="4902005" y="3778315"/>
            <a:ext cx="6751205" cy="2826580"/>
          </a:xfrm>
          <a:prstGeom prst="rect">
            <a:avLst/>
          </a:prstGeom>
        </p:spPr>
      </p:pic>
    </p:spTree>
    <p:extLst>
      <p:ext uri="{BB962C8B-B14F-4D97-AF65-F5344CB8AC3E}">
        <p14:creationId xmlns:p14="http://schemas.microsoft.com/office/powerpoint/2010/main" val="28618037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93E3554-1D0A-4FE7-968B-21CF8C909EBD}"/>
              </a:ext>
            </a:extLst>
          </p:cNvPr>
          <p:cNvSpPr>
            <a:spLocks noGrp="1"/>
          </p:cNvSpPr>
          <p:nvPr>
            <p:ph type="title"/>
          </p:nvPr>
        </p:nvSpPr>
        <p:spPr>
          <a:xfrm>
            <a:off x="418225" y="1745389"/>
            <a:ext cx="3201366" cy="3387497"/>
          </a:xfrm>
        </p:spPr>
        <p:txBody>
          <a:bodyPr anchor="b">
            <a:normAutofit/>
          </a:bodyPr>
          <a:lstStyle/>
          <a:p>
            <a:pPr algn="r"/>
            <a:r>
              <a:rPr lang="it-IT" sz="4000" dirty="0">
                <a:solidFill>
                  <a:srgbClr val="FFFFFF"/>
                </a:solidFill>
              </a:rPr>
              <a:t>API per richiedere l’immagine del farmaco</a:t>
            </a:r>
          </a:p>
        </p:txBody>
      </p:sp>
      <p:pic>
        <p:nvPicPr>
          <p:cNvPr id="4" name="Immagine 3">
            <a:extLst>
              <a:ext uri="{FF2B5EF4-FFF2-40B4-BE49-F238E27FC236}">
                <a16:creationId xmlns:a16="http://schemas.microsoft.com/office/drawing/2014/main" id="{6A274E28-92F5-4826-BB1B-EB77EA760E48}"/>
              </a:ext>
            </a:extLst>
          </p:cNvPr>
          <p:cNvPicPr>
            <a:picLocks noChangeAspect="1"/>
          </p:cNvPicPr>
          <p:nvPr/>
        </p:nvPicPr>
        <p:blipFill>
          <a:blip r:embed="rId2"/>
          <a:stretch>
            <a:fillRect/>
          </a:stretch>
        </p:blipFill>
        <p:spPr>
          <a:xfrm>
            <a:off x="5544318" y="1600813"/>
            <a:ext cx="5219700" cy="3676650"/>
          </a:xfrm>
          <a:prstGeom prst="rect">
            <a:avLst/>
          </a:prstGeom>
        </p:spPr>
      </p:pic>
    </p:spTree>
    <p:extLst>
      <p:ext uri="{BB962C8B-B14F-4D97-AF65-F5344CB8AC3E}">
        <p14:creationId xmlns:p14="http://schemas.microsoft.com/office/powerpoint/2010/main" val="41709738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93E3554-1D0A-4FE7-968B-21CF8C909EBD}"/>
              </a:ext>
            </a:extLst>
          </p:cNvPr>
          <p:cNvSpPr>
            <a:spLocks noGrp="1"/>
          </p:cNvSpPr>
          <p:nvPr>
            <p:ph type="title"/>
          </p:nvPr>
        </p:nvSpPr>
        <p:spPr>
          <a:xfrm>
            <a:off x="418225" y="1250994"/>
            <a:ext cx="3201366" cy="3387497"/>
          </a:xfrm>
        </p:spPr>
        <p:txBody>
          <a:bodyPr anchor="b">
            <a:normAutofit/>
          </a:bodyPr>
          <a:lstStyle/>
          <a:p>
            <a:pPr algn="r"/>
            <a:r>
              <a:rPr lang="it-IT" sz="4000" dirty="0">
                <a:solidFill>
                  <a:srgbClr val="FFFFFF"/>
                </a:solidFill>
              </a:rPr>
              <a:t>Fetch + funzioni per </a:t>
            </a:r>
            <a:r>
              <a:rPr lang="it-IT" sz="4000" dirty="0" err="1">
                <a:solidFill>
                  <a:srgbClr val="FFFFFF"/>
                </a:solidFill>
              </a:rPr>
              <a:t>response</a:t>
            </a:r>
            <a:endParaRPr lang="it-IT" sz="4000" dirty="0">
              <a:solidFill>
                <a:srgbClr val="FFFFFF"/>
              </a:solidFill>
            </a:endParaRPr>
          </a:p>
        </p:txBody>
      </p:sp>
      <p:pic>
        <p:nvPicPr>
          <p:cNvPr id="5" name="Immagine 4">
            <a:extLst>
              <a:ext uri="{FF2B5EF4-FFF2-40B4-BE49-F238E27FC236}">
                <a16:creationId xmlns:a16="http://schemas.microsoft.com/office/drawing/2014/main" id="{2C1F26C2-8A27-4962-8A9D-F9977A7D0AEF}"/>
              </a:ext>
            </a:extLst>
          </p:cNvPr>
          <p:cNvPicPr>
            <a:picLocks noChangeAspect="1"/>
          </p:cNvPicPr>
          <p:nvPr/>
        </p:nvPicPr>
        <p:blipFill>
          <a:blip r:embed="rId2"/>
          <a:stretch>
            <a:fillRect/>
          </a:stretch>
        </p:blipFill>
        <p:spPr>
          <a:xfrm>
            <a:off x="4708197" y="1018560"/>
            <a:ext cx="6810375" cy="4800600"/>
          </a:xfrm>
          <a:prstGeom prst="rect">
            <a:avLst/>
          </a:prstGeom>
        </p:spPr>
      </p:pic>
    </p:spTree>
    <p:extLst>
      <p:ext uri="{BB962C8B-B14F-4D97-AF65-F5344CB8AC3E}">
        <p14:creationId xmlns:p14="http://schemas.microsoft.com/office/powerpoint/2010/main" val="16458773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93E3554-1D0A-4FE7-968B-21CF8C909EBD}"/>
              </a:ext>
            </a:extLst>
          </p:cNvPr>
          <p:cNvSpPr>
            <a:spLocks noGrp="1"/>
          </p:cNvSpPr>
          <p:nvPr>
            <p:ph type="title"/>
          </p:nvPr>
        </p:nvSpPr>
        <p:spPr>
          <a:xfrm>
            <a:off x="483347" y="1745389"/>
            <a:ext cx="3201366" cy="3387497"/>
          </a:xfrm>
        </p:spPr>
        <p:txBody>
          <a:bodyPr anchor="b">
            <a:normAutofit/>
          </a:bodyPr>
          <a:lstStyle/>
          <a:p>
            <a:pPr algn="r"/>
            <a:r>
              <a:rPr lang="it-IT" sz="4000" dirty="0">
                <a:solidFill>
                  <a:srgbClr val="FFFFFF"/>
                </a:solidFill>
              </a:rPr>
              <a:t>Funzione </a:t>
            </a:r>
            <a:r>
              <a:rPr lang="it-IT" sz="4000" dirty="0" err="1">
                <a:solidFill>
                  <a:srgbClr val="FFFFFF"/>
                </a:solidFill>
              </a:rPr>
              <a:t>onJsonText</a:t>
            </a:r>
            <a:r>
              <a:rPr lang="it-IT" sz="4000" dirty="0">
                <a:solidFill>
                  <a:srgbClr val="FFFFFF"/>
                </a:solidFill>
              </a:rPr>
              <a:t> per richiedere il nome del farmaco </a:t>
            </a:r>
          </a:p>
        </p:txBody>
      </p:sp>
      <p:pic>
        <p:nvPicPr>
          <p:cNvPr id="4" name="Immagine 3">
            <a:extLst>
              <a:ext uri="{FF2B5EF4-FFF2-40B4-BE49-F238E27FC236}">
                <a16:creationId xmlns:a16="http://schemas.microsoft.com/office/drawing/2014/main" id="{714D0879-9436-48E2-9D3D-71B906642204}"/>
              </a:ext>
            </a:extLst>
          </p:cNvPr>
          <p:cNvPicPr>
            <a:picLocks noChangeAspect="1"/>
          </p:cNvPicPr>
          <p:nvPr/>
        </p:nvPicPr>
        <p:blipFill>
          <a:blip r:embed="rId2"/>
          <a:stretch>
            <a:fillRect/>
          </a:stretch>
        </p:blipFill>
        <p:spPr>
          <a:xfrm>
            <a:off x="5691131" y="1745389"/>
            <a:ext cx="5181085" cy="4015658"/>
          </a:xfrm>
          <a:prstGeom prst="rect">
            <a:avLst/>
          </a:prstGeom>
        </p:spPr>
      </p:pic>
    </p:spTree>
    <p:extLst>
      <p:ext uri="{BB962C8B-B14F-4D97-AF65-F5344CB8AC3E}">
        <p14:creationId xmlns:p14="http://schemas.microsoft.com/office/powerpoint/2010/main" val="2609150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93E3554-1D0A-4FE7-968B-21CF8C909EBD}"/>
              </a:ext>
            </a:extLst>
          </p:cNvPr>
          <p:cNvSpPr>
            <a:spLocks noGrp="1"/>
          </p:cNvSpPr>
          <p:nvPr>
            <p:ph type="title"/>
          </p:nvPr>
        </p:nvSpPr>
        <p:spPr>
          <a:xfrm>
            <a:off x="538211" y="1365448"/>
            <a:ext cx="3201366" cy="3387497"/>
          </a:xfrm>
        </p:spPr>
        <p:txBody>
          <a:bodyPr anchor="b">
            <a:normAutofit/>
          </a:bodyPr>
          <a:lstStyle/>
          <a:p>
            <a:pPr algn="r"/>
            <a:r>
              <a:rPr lang="it-IT" sz="4000" dirty="0">
                <a:solidFill>
                  <a:srgbClr val="FFFFFF"/>
                </a:solidFill>
              </a:rPr>
              <a:t>Funzione </a:t>
            </a:r>
            <a:r>
              <a:rPr lang="it-IT" sz="4000" dirty="0" err="1">
                <a:solidFill>
                  <a:srgbClr val="FFFFFF"/>
                </a:solidFill>
              </a:rPr>
              <a:t>onJsonImage</a:t>
            </a:r>
            <a:r>
              <a:rPr lang="it-IT" sz="4000" dirty="0">
                <a:solidFill>
                  <a:srgbClr val="FFFFFF"/>
                </a:solidFill>
              </a:rPr>
              <a:t> per richiedere l’immagine</a:t>
            </a:r>
          </a:p>
        </p:txBody>
      </p:sp>
      <p:pic>
        <p:nvPicPr>
          <p:cNvPr id="5" name="Immagine 4">
            <a:extLst>
              <a:ext uri="{FF2B5EF4-FFF2-40B4-BE49-F238E27FC236}">
                <a16:creationId xmlns:a16="http://schemas.microsoft.com/office/drawing/2014/main" id="{11681B9E-1FFC-4ECB-8E7A-AF453DC79436}"/>
              </a:ext>
            </a:extLst>
          </p:cNvPr>
          <p:cNvPicPr>
            <a:picLocks noChangeAspect="1"/>
          </p:cNvPicPr>
          <p:nvPr/>
        </p:nvPicPr>
        <p:blipFill>
          <a:blip r:embed="rId2"/>
          <a:stretch>
            <a:fillRect/>
          </a:stretch>
        </p:blipFill>
        <p:spPr>
          <a:xfrm>
            <a:off x="5228462" y="1329559"/>
            <a:ext cx="5387721" cy="4198881"/>
          </a:xfrm>
          <a:prstGeom prst="rect">
            <a:avLst/>
          </a:prstGeom>
        </p:spPr>
      </p:pic>
    </p:spTree>
    <p:extLst>
      <p:ext uri="{BB962C8B-B14F-4D97-AF65-F5344CB8AC3E}">
        <p14:creationId xmlns:p14="http://schemas.microsoft.com/office/powerpoint/2010/main" val="34367617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93E3554-1D0A-4FE7-968B-21CF8C909EBD}"/>
              </a:ext>
            </a:extLst>
          </p:cNvPr>
          <p:cNvSpPr>
            <a:spLocks noGrp="1"/>
          </p:cNvSpPr>
          <p:nvPr>
            <p:ph type="title"/>
          </p:nvPr>
        </p:nvSpPr>
        <p:spPr>
          <a:xfrm>
            <a:off x="0" y="10138"/>
            <a:ext cx="4037826" cy="3838655"/>
          </a:xfrm>
        </p:spPr>
        <p:txBody>
          <a:bodyPr anchor="b">
            <a:normAutofit/>
          </a:bodyPr>
          <a:lstStyle/>
          <a:p>
            <a:pPr algn="r"/>
            <a:r>
              <a:rPr lang="it-IT" sz="4000" dirty="0">
                <a:solidFill>
                  <a:srgbClr val="FFFFFF"/>
                </a:solidFill>
              </a:rPr>
              <a:t>Implementazione API con </a:t>
            </a:r>
            <a:r>
              <a:rPr lang="it-IT" sz="4000" dirty="0" err="1">
                <a:solidFill>
                  <a:srgbClr val="FFFFFF"/>
                </a:solidFill>
              </a:rPr>
              <a:t>Oauth</a:t>
            </a:r>
            <a:r>
              <a:rPr lang="it-IT" sz="4000" dirty="0">
                <a:solidFill>
                  <a:srgbClr val="FFFFFF"/>
                </a:solidFill>
              </a:rPr>
              <a:t> 2.0</a:t>
            </a:r>
          </a:p>
        </p:txBody>
      </p:sp>
      <p:sp>
        <p:nvSpPr>
          <p:cNvPr id="3" name="CasellaDiTesto 2">
            <a:extLst>
              <a:ext uri="{FF2B5EF4-FFF2-40B4-BE49-F238E27FC236}">
                <a16:creationId xmlns:a16="http://schemas.microsoft.com/office/drawing/2014/main" id="{9DD966CA-249E-486E-A312-3B377E3812BE}"/>
              </a:ext>
            </a:extLst>
          </p:cNvPr>
          <p:cNvSpPr txBox="1"/>
          <p:nvPr/>
        </p:nvSpPr>
        <p:spPr>
          <a:xfrm>
            <a:off x="4133717" y="2648464"/>
            <a:ext cx="8040901" cy="1200329"/>
          </a:xfrm>
          <a:prstGeom prst="rect">
            <a:avLst/>
          </a:prstGeom>
          <a:noFill/>
        </p:spPr>
        <p:txBody>
          <a:bodyPr wrap="square" rtlCol="0">
            <a:spAutoFit/>
          </a:bodyPr>
          <a:lstStyle/>
          <a:p>
            <a:r>
              <a:rPr lang="it-IT" dirty="0"/>
              <a:t>Visto che ho avuto difficoltà nel trovare una API con autenticazione </a:t>
            </a:r>
            <a:r>
              <a:rPr lang="it-IT" dirty="0" err="1"/>
              <a:t>OAuth</a:t>
            </a:r>
            <a:r>
              <a:rPr lang="it-IT" dirty="0"/>
              <a:t> coerente con il mio progetto, ho pensato di creare una nuova pagina HTML, separata dal progetto principale, che la implementasse. Dunque, ho optato per un lettore musicale. Ho implementato ciò tramite le API di Spotify. </a:t>
            </a:r>
          </a:p>
        </p:txBody>
      </p:sp>
    </p:spTree>
    <p:extLst>
      <p:ext uri="{BB962C8B-B14F-4D97-AF65-F5344CB8AC3E}">
        <p14:creationId xmlns:p14="http://schemas.microsoft.com/office/powerpoint/2010/main" val="14740067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93E3554-1D0A-4FE7-968B-21CF8C909EBD}"/>
              </a:ext>
            </a:extLst>
          </p:cNvPr>
          <p:cNvSpPr>
            <a:spLocks noGrp="1"/>
          </p:cNvSpPr>
          <p:nvPr>
            <p:ph type="title"/>
          </p:nvPr>
        </p:nvSpPr>
        <p:spPr>
          <a:xfrm>
            <a:off x="0" y="659362"/>
            <a:ext cx="4037826" cy="3838655"/>
          </a:xfrm>
        </p:spPr>
        <p:txBody>
          <a:bodyPr anchor="b">
            <a:normAutofit/>
          </a:bodyPr>
          <a:lstStyle/>
          <a:p>
            <a:pPr algn="r"/>
            <a:r>
              <a:rPr lang="it-IT" sz="4000" dirty="0">
                <a:solidFill>
                  <a:srgbClr val="FFFFFF"/>
                </a:solidFill>
              </a:rPr>
              <a:t>Layout pagina</a:t>
            </a:r>
            <a:br>
              <a:rPr lang="it-IT" sz="4000" dirty="0">
                <a:solidFill>
                  <a:srgbClr val="FFFFFF"/>
                </a:solidFill>
              </a:rPr>
            </a:br>
            <a:r>
              <a:rPr lang="it-IT" sz="4000" dirty="0">
                <a:solidFill>
                  <a:srgbClr val="FFFFFF"/>
                </a:solidFill>
              </a:rPr>
              <a:t>(ricerca per cantante)</a:t>
            </a:r>
          </a:p>
        </p:txBody>
      </p:sp>
      <p:pic>
        <p:nvPicPr>
          <p:cNvPr id="6" name="Immagine 5">
            <a:extLst>
              <a:ext uri="{FF2B5EF4-FFF2-40B4-BE49-F238E27FC236}">
                <a16:creationId xmlns:a16="http://schemas.microsoft.com/office/drawing/2014/main" id="{26C7E8E5-CD4E-4AFE-A8D5-2B93F116BF23}"/>
              </a:ext>
            </a:extLst>
          </p:cNvPr>
          <p:cNvPicPr>
            <a:picLocks noChangeAspect="1"/>
          </p:cNvPicPr>
          <p:nvPr/>
        </p:nvPicPr>
        <p:blipFill>
          <a:blip r:embed="rId2"/>
          <a:stretch>
            <a:fillRect/>
          </a:stretch>
        </p:blipFill>
        <p:spPr>
          <a:xfrm>
            <a:off x="4801630" y="1929465"/>
            <a:ext cx="6916117" cy="3439878"/>
          </a:xfrm>
          <a:prstGeom prst="rect">
            <a:avLst/>
          </a:prstGeom>
        </p:spPr>
      </p:pic>
    </p:spTree>
    <p:extLst>
      <p:ext uri="{BB962C8B-B14F-4D97-AF65-F5344CB8AC3E}">
        <p14:creationId xmlns:p14="http://schemas.microsoft.com/office/powerpoint/2010/main" val="380620105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363</TotalTime>
  <Words>390</Words>
  <Application>Microsoft Office PowerPoint</Application>
  <PresentationFormat>Widescreen</PresentationFormat>
  <Paragraphs>26</Paragraphs>
  <Slides>17</Slides>
  <Notes>0</Notes>
  <HiddenSlides>0</HiddenSlides>
  <MMClips>0</MMClips>
  <ScaleCrop>false</ScaleCrop>
  <HeadingPairs>
    <vt:vector size="6" baseType="variant">
      <vt:variant>
        <vt:lpstr>Caratteri utilizzati</vt:lpstr>
      </vt:variant>
      <vt:variant>
        <vt:i4>3</vt:i4>
      </vt:variant>
      <vt:variant>
        <vt:lpstr>Tema</vt:lpstr>
      </vt:variant>
      <vt:variant>
        <vt:i4>1</vt:i4>
      </vt:variant>
      <vt:variant>
        <vt:lpstr>Titoli diapositive</vt:lpstr>
      </vt:variant>
      <vt:variant>
        <vt:i4>17</vt:i4>
      </vt:variant>
    </vt:vector>
  </HeadingPairs>
  <TitlesOfParts>
    <vt:vector size="21" baseType="lpstr">
      <vt:lpstr>Arial</vt:lpstr>
      <vt:lpstr>Calibri</vt:lpstr>
      <vt:lpstr>Calibri Light</vt:lpstr>
      <vt:lpstr>Office Theme</vt:lpstr>
      <vt:lpstr>MHW3</vt:lpstr>
      <vt:lpstr>Descrizione del progetto</vt:lpstr>
      <vt:lpstr>Layout complessivo</vt:lpstr>
      <vt:lpstr>API per richiedere l’immagine del farmaco</vt:lpstr>
      <vt:lpstr>Fetch + funzioni per response</vt:lpstr>
      <vt:lpstr>Funzione onJsonText per richiedere il nome del farmaco </vt:lpstr>
      <vt:lpstr>Funzione onJsonImage per richiedere l’immagine</vt:lpstr>
      <vt:lpstr>Implementazione API con Oauth 2.0</vt:lpstr>
      <vt:lpstr>Layout pagina (ricerca per cantante)</vt:lpstr>
      <vt:lpstr>Layout pagina (ricerca per brano)</vt:lpstr>
      <vt:lpstr>Layout pagina (ricerca per brano)</vt:lpstr>
      <vt:lpstr>Pagina HTML</vt:lpstr>
      <vt:lpstr>Autenticazione e richiesta del  Token Access</vt:lpstr>
      <vt:lpstr>Funzione di ricerca + funzione onResponse per ricevere la response</vt:lpstr>
      <vt:lpstr>Funzione di ricerca + funzione onResponse per ricevere la response</vt:lpstr>
      <vt:lpstr>Funzione onJsonCantante  e funzione onJsonBrano</vt:lpstr>
      <vt:lpstr>Funzione Play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MHW1</dc:title>
  <dc:creator>Concetto Spampinato</dc:creator>
  <cp:lastModifiedBy>FILADELFO DAMIANO GUERRIERA</cp:lastModifiedBy>
  <cp:revision>21</cp:revision>
  <dcterms:created xsi:type="dcterms:W3CDTF">2021-03-24T16:57:46Z</dcterms:created>
  <dcterms:modified xsi:type="dcterms:W3CDTF">2021-04-25T10:40:40Z</dcterms:modified>
</cp:coreProperties>
</file>